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7" r:id="rId3"/>
    <p:sldId id="268" r:id="rId4"/>
    <p:sldId id="257" r:id="rId5"/>
    <p:sldId id="276" r:id="rId6"/>
    <p:sldId id="269" r:id="rId7"/>
    <p:sldId id="262" r:id="rId8"/>
    <p:sldId id="265" r:id="rId9"/>
    <p:sldId id="264" r:id="rId10"/>
    <p:sldId id="266" r:id="rId11"/>
    <p:sldId id="275" r:id="rId12"/>
    <p:sldId id="272" r:id="rId13"/>
    <p:sldId id="278" r:id="rId14"/>
    <p:sldId id="271" r:id="rId15"/>
    <p:sldId id="270" r:id="rId16"/>
    <p:sldId id="259" r:id="rId17"/>
    <p:sldId id="277" r:id="rId18"/>
    <p:sldId id="261" r:id="rId19"/>
    <p:sldId id="279" r:id="rId20"/>
    <p:sldId id="263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024B1-8BE9-4F29-80E6-0B173016C20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E179C02-4124-481B-9854-1AF67080397B}">
      <dgm:prSet custT="1"/>
      <dgm:spPr>
        <a:solidFill>
          <a:schemeClr val="accent3"/>
        </a:solidFill>
      </dgm:spPr>
      <dgm:t>
        <a:bodyPr/>
        <a:lstStyle/>
        <a:p>
          <a:r>
            <a:rPr lang="ru-RU" sz="1800" dirty="0"/>
            <a:t>В Республике Саха (Якутия) остро стоит проблема вечной мерзлоты, которая вызывает трудности при строительстве зданий, а конкретно при забивании свай для основы конструкции.</a:t>
          </a:r>
        </a:p>
      </dgm:t>
    </dgm:pt>
    <dgm:pt modelId="{CF17B784-8378-46DE-AF7B-98525776DEFA}" type="parTrans" cxnId="{3899811C-50C3-4542-BB6B-8ACD58AD37B9}">
      <dgm:prSet/>
      <dgm:spPr/>
      <dgm:t>
        <a:bodyPr/>
        <a:lstStyle/>
        <a:p>
          <a:endParaRPr lang="ru-RU"/>
        </a:p>
      </dgm:t>
    </dgm:pt>
    <dgm:pt modelId="{8205C3D8-F9A5-469A-9175-14837BF5E751}" type="sibTrans" cxnId="{3899811C-50C3-4542-BB6B-8ACD58AD37B9}">
      <dgm:prSet/>
      <dgm:spPr/>
      <dgm:t>
        <a:bodyPr/>
        <a:lstStyle/>
        <a:p>
          <a:endParaRPr lang="ru-RU"/>
        </a:p>
      </dgm:t>
    </dgm:pt>
    <dgm:pt modelId="{1CD763FB-312E-47B5-BDB7-9BD1AA6CE702}" type="pres">
      <dgm:prSet presAssocID="{B1A024B1-8BE9-4F29-80E6-0B173016C20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2DC7D8D-0490-4200-B4C7-D15D1909DDA7}" type="pres">
      <dgm:prSet presAssocID="{B1A024B1-8BE9-4F29-80E6-0B173016C20A}" presName="cycle" presStyleCnt="0"/>
      <dgm:spPr/>
    </dgm:pt>
    <dgm:pt modelId="{CE1B86B7-6EA2-4416-B49D-3C044DABDA5C}" type="pres">
      <dgm:prSet presAssocID="{B1A024B1-8BE9-4F29-80E6-0B173016C20A}" presName="centerShape" presStyleCnt="0"/>
      <dgm:spPr/>
    </dgm:pt>
    <dgm:pt modelId="{1466B331-05EC-4427-9C61-22F578F97CC0}" type="pres">
      <dgm:prSet presAssocID="{B1A024B1-8BE9-4F29-80E6-0B173016C20A}" presName="connSite" presStyleLbl="node1" presStyleIdx="0" presStyleCnt="2"/>
      <dgm:spPr/>
    </dgm:pt>
    <dgm:pt modelId="{32DE005B-3248-43B5-9A6E-9E4617BBC96A}" type="pres">
      <dgm:prSet presAssocID="{B1A024B1-8BE9-4F29-80E6-0B173016C20A}" presName="visible" presStyleLbl="node1" presStyleIdx="0" presStyleCnt="2" custScaleX="90552" custScaleY="90935" custLinFactNeighborX="40450" custLinFactNeighborY="-505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C6EDC5F-FC23-4067-8D87-1BD879E7BA5C}" type="pres">
      <dgm:prSet presAssocID="{CF17B784-8378-46DE-AF7B-98525776DEFA}" presName="Name25" presStyleLbl="parChTrans1D1" presStyleIdx="0" presStyleCnt="1"/>
      <dgm:spPr/>
    </dgm:pt>
    <dgm:pt modelId="{773F66AE-E2FA-4775-9804-1D37D6B661D2}" type="pres">
      <dgm:prSet presAssocID="{1E179C02-4124-481B-9854-1AF67080397B}" presName="node" presStyleCnt="0"/>
      <dgm:spPr/>
    </dgm:pt>
    <dgm:pt modelId="{DF3E1475-378B-4A24-B1D5-DBECF85CBF7F}" type="pres">
      <dgm:prSet presAssocID="{1E179C02-4124-481B-9854-1AF67080397B}" presName="parentNode" presStyleLbl="node1" presStyleIdx="1" presStyleCnt="2" custScaleX="137572" custScaleY="127152" custLinFactX="21512" custLinFactNeighborX="100000" custLinFactNeighborY="-7728">
        <dgm:presLayoutVars>
          <dgm:chMax val="1"/>
          <dgm:bulletEnabled val="1"/>
        </dgm:presLayoutVars>
      </dgm:prSet>
      <dgm:spPr/>
    </dgm:pt>
    <dgm:pt modelId="{BD2EC3F8-1EAD-486E-863E-E1D1D0B2C68E}" type="pres">
      <dgm:prSet presAssocID="{1E179C02-4124-481B-9854-1AF67080397B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899811C-50C3-4542-BB6B-8ACD58AD37B9}" srcId="{B1A024B1-8BE9-4F29-80E6-0B173016C20A}" destId="{1E179C02-4124-481B-9854-1AF67080397B}" srcOrd="0" destOrd="0" parTransId="{CF17B784-8378-46DE-AF7B-98525776DEFA}" sibTransId="{8205C3D8-F9A5-469A-9175-14837BF5E751}"/>
    <dgm:cxn modelId="{2454AB66-5DE9-4D20-8B0F-AC62733004C1}" type="presOf" srcId="{1E179C02-4124-481B-9854-1AF67080397B}" destId="{DF3E1475-378B-4A24-B1D5-DBECF85CBF7F}" srcOrd="0" destOrd="0" presId="urn:microsoft.com/office/officeart/2005/8/layout/radial2"/>
    <dgm:cxn modelId="{784B6A4D-F897-4D9A-BBDB-EAF6D927BA17}" type="presOf" srcId="{B1A024B1-8BE9-4F29-80E6-0B173016C20A}" destId="{1CD763FB-312E-47B5-BDB7-9BD1AA6CE702}" srcOrd="0" destOrd="0" presId="urn:microsoft.com/office/officeart/2005/8/layout/radial2"/>
    <dgm:cxn modelId="{B01A5DA6-B51E-4412-BC3E-140AE857F1E2}" type="presOf" srcId="{CF17B784-8378-46DE-AF7B-98525776DEFA}" destId="{BC6EDC5F-FC23-4067-8D87-1BD879E7BA5C}" srcOrd="0" destOrd="0" presId="urn:microsoft.com/office/officeart/2005/8/layout/radial2"/>
    <dgm:cxn modelId="{3128D861-5CCF-4CA5-ABE9-7484252EFA77}" type="presParOf" srcId="{1CD763FB-312E-47B5-BDB7-9BD1AA6CE702}" destId="{72DC7D8D-0490-4200-B4C7-D15D1909DDA7}" srcOrd="0" destOrd="0" presId="urn:microsoft.com/office/officeart/2005/8/layout/radial2"/>
    <dgm:cxn modelId="{84DCB91A-861A-4873-8276-1FF8FFA5436C}" type="presParOf" srcId="{72DC7D8D-0490-4200-B4C7-D15D1909DDA7}" destId="{CE1B86B7-6EA2-4416-B49D-3C044DABDA5C}" srcOrd="0" destOrd="0" presId="urn:microsoft.com/office/officeart/2005/8/layout/radial2"/>
    <dgm:cxn modelId="{B9D7E0FC-2957-4BA8-A1FE-34358F43E972}" type="presParOf" srcId="{CE1B86B7-6EA2-4416-B49D-3C044DABDA5C}" destId="{1466B331-05EC-4427-9C61-22F578F97CC0}" srcOrd="0" destOrd="0" presId="urn:microsoft.com/office/officeart/2005/8/layout/radial2"/>
    <dgm:cxn modelId="{3649F991-EBF0-4507-8936-FD86DD4906F1}" type="presParOf" srcId="{CE1B86B7-6EA2-4416-B49D-3C044DABDA5C}" destId="{32DE005B-3248-43B5-9A6E-9E4617BBC96A}" srcOrd="1" destOrd="0" presId="urn:microsoft.com/office/officeart/2005/8/layout/radial2"/>
    <dgm:cxn modelId="{EDCD24DB-47F7-464F-9131-7FC28D65E79C}" type="presParOf" srcId="{72DC7D8D-0490-4200-B4C7-D15D1909DDA7}" destId="{BC6EDC5F-FC23-4067-8D87-1BD879E7BA5C}" srcOrd="1" destOrd="0" presId="urn:microsoft.com/office/officeart/2005/8/layout/radial2"/>
    <dgm:cxn modelId="{ED3BFD95-4F03-4B4B-8D75-9A9E515EA5FE}" type="presParOf" srcId="{72DC7D8D-0490-4200-B4C7-D15D1909DDA7}" destId="{773F66AE-E2FA-4775-9804-1D37D6B661D2}" srcOrd="2" destOrd="0" presId="urn:microsoft.com/office/officeart/2005/8/layout/radial2"/>
    <dgm:cxn modelId="{0AC603E8-9812-4F08-AED4-E76BC125981F}" type="presParOf" srcId="{773F66AE-E2FA-4775-9804-1D37D6B661D2}" destId="{DF3E1475-378B-4A24-B1D5-DBECF85CBF7F}" srcOrd="0" destOrd="0" presId="urn:microsoft.com/office/officeart/2005/8/layout/radial2"/>
    <dgm:cxn modelId="{4770BF5F-7091-4608-A8F2-10C31154B04F}" type="presParOf" srcId="{773F66AE-E2FA-4775-9804-1D37D6B661D2}" destId="{BD2EC3F8-1EAD-486E-863E-E1D1D0B2C68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9AC035-CDFE-4865-B586-9B3341F71E43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CDABB2A6-F12A-4D63-B842-733E4B9474CD}">
      <dgm:prSet phldrT="[Текст]"/>
      <dgm:spPr/>
      <dgm:t>
        <a:bodyPr/>
        <a:lstStyle/>
        <a:p>
          <a:r>
            <a:rPr lang="ru-RU" dirty="0"/>
            <a:t>Эта программа отвечает за считывание показателей датчиков и отправку этой информации в базу данных </a:t>
          </a:r>
          <a:r>
            <a:rPr lang="en-GB" dirty="0"/>
            <a:t>Firebase</a:t>
          </a:r>
          <a:r>
            <a:rPr lang="ru-RU" dirty="0"/>
            <a:t> </a:t>
          </a:r>
        </a:p>
      </dgm:t>
    </dgm:pt>
    <dgm:pt modelId="{B1803015-E69E-44A8-B1AB-36537F7E423E}" type="parTrans" cxnId="{54466A00-D52A-4EA0-97DC-C0A8C864E9A3}">
      <dgm:prSet/>
      <dgm:spPr/>
      <dgm:t>
        <a:bodyPr/>
        <a:lstStyle/>
        <a:p>
          <a:endParaRPr lang="ru-RU"/>
        </a:p>
      </dgm:t>
    </dgm:pt>
    <dgm:pt modelId="{5AC36A3A-8277-4E40-B483-3FDB57E27F74}" type="sibTrans" cxnId="{54466A00-D52A-4EA0-97DC-C0A8C864E9A3}">
      <dgm:prSet/>
      <dgm:spPr/>
      <dgm:t>
        <a:bodyPr/>
        <a:lstStyle/>
        <a:p>
          <a:endParaRPr lang="ru-RU"/>
        </a:p>
      </dgm:t>
    </dgm:pt>
    <dgm:pt modelId="{202CE64A-3C5E-4628-94E1-11F2EA59AFE6}" type="pres">
      <dgm:prSet presAssocID="{669AC035-CDFE-4865-B586-9B3341F71E43}" presName="diagram" presStyleCnt="0">
        <dgm:presLayoutVars>
          <dgm:dir/>
          <dgm:resizeHandles val="exact"/>
        </dgm:presLayoutVars>
      </dgm:prSet>
      <dgm:spPr/>
    </dgm:pt>
    <dgm:pt modelId="{1F947BB3-3676-48F9-ADE5-687524833963}" type="pres">
      <dgm:prSet presAssocID="{CDABB2A6-F12A-4D63-B842-733E4B9474CD}" presName="node" presStyleLbl="node1" presStyleIdx="0" presStyleCnt="1" custScaleY="167154">
        <dgm:presLayoutVars>
          <dgm:bulletEnabled val="1"/>
        </dgm:presLayoutVars>
      </dgm:prSet>
      <dgm:spPr/>
    </dgm:pt>
  </dgm:ptLst>
  <dgm:cxnLst>
    <dgm:cxn modelId="{54466A00-D52A-4EA0-97DC-C0A8C864E9A3}" srcId="{669AC035-CDFE-4865-B586-9B3341F71E43}" destId="{CDABB2A6-F12A-4D63-B842-733E4B9474CD}" srcOrd="0" destOrd="0" parTransId="{B1803015-E69E-44A8-B1AB-36537F7E423E}" sibTransId="{5AC36A3A-8277-4E40-B483-3FDB57E27F74}"/>
    <dgm:cxn modelId="{2E17B41B-D230-4A38-B815-F10677CEEF75}" type="presOf" srcId="{669AC035-CDFE-4865-B586-9B3341F71E43}" destId="{202CE64A-3C5E-4628-94E1-11F2EA59AFE6}" srcOrd="0" destOrd="0" presId="urn:microsoft.com/office/officeart/2005/8/layout/default"/>
    <dgm:cxn modelId="{7D67EF5F-0B13-41AF-83B8-BB825D606FCC}" type="presOf" srcId="{CDABB2A6-F12A-4D63-B842-733E4B9474CD}" destId="{1F947BB3-3676-48F9-ADE5-687524833963}" srcOrd="0" destOrd="0" presId="urn:microsoft.com/office/officeart/2005/8/layout/default"/>
    <dgm:cxn modelId="{24E11E86-5D07-4F5C-8103-6D7DD94A0BA4}" type="presParOf" srcId="{202CE64A-3C5E-4628-94E1-11F2EA59AFE6}" destId="{1F947BB3-3676-48F9-ADE5-68752483396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093EC2-350F-434A-9FA0-B7C5F1DCD80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966E01A-EF57-4123-8D4D-196B1944C55A}">
      <dgm:prSet phldrT="[Текст]"/>
      <dgm:spPr>
        <a:solidFill>
          <a:schemeClr val="accent3"/>
        </a:solidFill>
      </dgm:spPr>
      <dgm:t>
        <a:bodyPr/>
        <a:lstStyle/>
        <a:p>
          <a:r>
            <a:rPr lang="en-US" dirty="0"/>
            <a:t>ESP8266 </a:t>
          </a:r>
          <a:r>
            <a:rPr lang="en-US" dirty="0" err="1"/>
            <a:t>Nodemcu</a:t>
          </a:r>
          <a:r>
            <a:rPr lang="en-US" dirty="0"/>
            <a:t> </a:t>
          </a:r>
          <a:endParaRPr lang="ru-RU" dirty="0"/>
        </a:p>
      </dgm:t>
    </dgm:pt>
    <dgm:pt modelId="{4BD75586-4737-41AA-9824-23E6B47D02FD}" type="parTrans" cxnId="{2B4601FC-95D3-4EF8-945E-47B404E88041}">
      <dgm:prSet/>
      <dgm:spPr/>
      <dgm:t>
        <a:bodyPr/>
        <a:lstStyle/>
        <a:p>
          <a:endParaRPr lang="ru-RU"/>
        </a:p>
      </dgm:t>
    </dgm:pt>
    <dgm:pt modelId="{0ED39326-156D-43A6-9E9D-77079B8022AE}" type="sibTrans" cxnId="{2B4601FC-95D3-4EF8-945E-47B404E88041}">
      <dgm:prSet/>
      <dgm:spPr/>
      <dgm:t>
        <a:bodyPr/>
        <a:lstStyle/>
        <a:p>
          <a:endParaRPr lang="ru-RU"/>
        </a:p>
      </dgm:t>
    </dgm:pt>
    <dgm:pt modelId="{C5B42F2D-EE40-4B61-B4A0-A1042952DD6A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Мобильное приложение</a:t>
          </a:r>
        </a:p>
      </dgm:t>
    </dgm:pt>
    <dgm:pt modelId="{AC1A3391-C66C-4CCB-BD42-FA01F78BFC7C}" type="parTrans" cxnId="{A106E831-31A5-4F72-884A-8D4638E98137}">
      <dgm:prSet/>
      <dgm:spPr/>
      <dgm:t>
        <a:bodyPr/>
        <a:lstStyle/>
        <a:p>
          <a:endParaRPr lang="ru-RU"/>
        </a:p>
      </dgm:t>
    </dgm:pt>
    <dgm:pt modelId="{BE56C713-DADB-4A74-8DF1-42C44D1B2663}" type="sibTrans" cxnId="{A106E831-31A5-4F72-884A-8D4638E98137}">
      <dgm:prSet/>
      <dgm:spPr/>
      <dgm:t>
        <a:bodyPr/>
        <a:lstStyle/>
        <a:p>
          <a:endParaRPr lang="ru-RU"/>
        </a:p>
      </dgm:t>
    </dgm:pt>
    <dgm:pt modelId="{195CA09F-2222-4247-A18A-3DC4B97BC9C6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База данных </a:t>
          </a:r>
          <a:r>
            <a:rPr lang="en-US" dirty="0"/>
            <a:t>Firebase</a:t>
          </a:r>
          <a:endParaRPr lang="ru-RU" dirty="0"/>
        </a:p>
      </dgm:t>
    </dgm:pt>
    <dgm:pt modelId="{FBADAB33-8EE3-4C53-A57B-338BEDD2271F}" type="parTrans" cxnId="{D8C16088-A405-48D1-982B-7A595A064F15}">
      <dgm:prSet/>
      <dgm:spPr/>
      <dgm:t>
        <a:bodyPr/>
        <a:lstStyle/>
        <a:p>
          <a:endParaRPr lang="ru-RU"/>
        </a:p>
      </dgm:t>
    </dgm:pt>
    <dgm:pt modelId="{A01F46B8-C2CB-4D47-882F-F1B7478F6882}" type="sibTrans" cxnId="{D8C16088-A405-48D1-982B-7A595A064F15}">
      <dgm:prSet/>
      <dgm:spPr/>
      <dgm:t>
        <a:bodyPr/>
        <a:lstStyle/>
        <a:p>
          <a:endParaRPr lang="ru-RU"/>
        </a:p>
      </dgm:t>
    </dgm:pt>
    <dgm:pt modelId="{DBC487FB-8908-45BD-8FF0-744656768539}" type="pres">
      <dgm:prSet presAssocID="{1F093EC2-350F-434A-9FA0-B7C5F1DCD80B}" presName="CompostProcess" presStyleCnt="0">
        <dgm:presLayoutVars>
          <dgm:dir/>
          <dgm:resizeHandles val="exact"/>
        </dgm:presLayoutVars>
      </dgm:prSet>
      <dgm:spPr/>
    </dgm:pt>
    <dgm:pt modelId="{A3C30773-9EDE-4863-9B28-C65BE7DF19CD}" type="pres">
      <dgm:prSet presAssocID="{1F093EC2-350F-434A-9FA0-B7C5F1DCD80B}" presName="arrow" presStyleLbl="bgShp" presStyleIdx="0" presStyleCnt="1"/>
      <dgm:spPr>
        <a:solidFill>
          <a:schemeClr val="bg2"/>
        </a:solidFill>
      </dgm:spPr>
    </dgm:pt>
    <dgm:pt modelId="{59FC607F-C869-4424-8371-CB138EADDFF7}" type="pres">
      <dgm:prSet presAssocID="{1F093EC2-350F-434A-9FA0-B7C5F1DCD80B}" presName="linearProcess" presStyleCnt="0"/>
      <dgm:spPr/>
    </dgm:pt>
    <dgm:pt modelId="{30645B27-21E1-4DE3-922C-33BBEE9F5AFC}" type="pres">
      <dgm:prSet presAssocID="{C966E01A-EF57-4123-8D4D-196B1944C55A}" presName="textNode" presStyleLbl="node1" presStyleIdx="0" presStyleCnt="3">
        <dgm:presLayoutVars>
          <dgm:bulletEnabled val="1"/>
        </dgm:presLayoutVars>
      </dgm:prSet>
      <dgm:spPr/>
    </dgm:pt>
    <dgm:pt modelId="{9DE16A4B-8161-4637-8523-818E4B5ABCE0}" type="pres">
      <dgm:prSet presAssocID="{0ED39326-156D-43A6-9E9D-77079B8022AE}" presName="sibTrans" presStyleCnt="0"/>
      <dgm:spPr/>
    </dgm:pt>
    <dgm:pt modelId="{603D5C6B-6EF5-4FD9-BB36-02B5153F820F}" type="pres">
      <dgm:prSet presAssocID="{C5B42F2D-EE40-4B61-B4A0-A1042952DD6A}" presName="textNode" presStyleLbl="node1" presStyleIdx="1" presStyleCnt="3" custLinFactX="96110" custLinFactNeighborX="100000">
        <dgm:presLayoutVars>
          <dgm:bulletEnabled val="1"/>
        </dgm:presLayoutVars>
      </dgm:prSet>
      <dgm:spPr/>
    </dgm:pt>
    <dgm:pt modelId="{3FB5E417-01F1-4736-B739-2B8CE64F0E0F}" type="pres">
      <dgm:prSet presAssocID="{BE56C713-DADB-4A74-8DF1-42C44D1B2663}" presName="sibTrans" presStyleCnt="0"/>
      <dgm:spPr/>
    </dgm:pt>
    <dgm:pt modelId="{68638C13-99A9-4FAC-A9E5-3710A8C8188A}" type="pres">
      <dgm:prSet presAssocID="{195CA09F-2222-4247-A18A-3DC4B97BC9C6}" presName="textNode" presStyleLbl="node1" presStyleIdx="2" presStyleCnt="3" custLinFactX="-100000" custLinFactNeighborX="-125529">
        <dgm:presLayoutVars>
          <dgm:bulletEnabled val="1"/>
        </dgm:presLayoutVars>
      </dgm:prSet>
      <dgm:spPr/>
    </dgm:pt>
  </dgm:ptLst>
  <dgm:cxnLst>
    <dgm:cxn modelId="{3B05F72B-C076-434A-9B4D-6EA7CE09EFA0}" type="presOf" srcId="{C5B42F2D-EE40-4B61-B4A0-A1042952DD6A}" destId="{603D5C6B-6EF5-4FD9-BB36-02B5153F820F}" srcOrd="0" destOrd="0" presId="urn:microsoft.com/office/officeart/2005/8/layout/hProcess9"/>
    <dgm:cxn modelId="{A106E831-31A5-4F72-884A-8D4638E98137}" srcId="{1F093EC2-350F-434A-9FA0-B7C5F1DCD80B}" destId="{C5B42F2D-EE40-4B61-B4A0-A1042952DD6A}" srcOrd="1" destOrd="0" parTransId="{AC1A3391-C66C-4CCB-BD42-FA01F78BFC7C}" sibTransId="{BE56C713-DADB-4A74-8DF1-42C44D1B2663}"/>
    <dgm:cxn modelId="{177E6C4C-E788-4399-B374-DF5A5AB9F516}" type="presOf" srcId="{C966E01A-EF57-4123-8D4D-196B1944C55A}" destId="{30645B27-21E1-4DE3-922C-33BBEE9F5AFC}" srcOrd="0" destOrd="0" presId="urn:microsoft.com/office/officeart/2005/8/layout/hProcess9"/>
    <dgm:cxn modelId="{DABBF36F-2B9B-40BF-9090-E00EB19B98BE}" type="presOf" srcId="{195CA09F-2222-4247-A18A-3DC4B97BC9C6}" destId="{68638C13-99A9-4FAC-A9E5-3710A8C8188A}" srcOrd="0" destOrd="0" presId="urn:microsoft.com/office/officeart/2005/8/layout/hProcess9"/>
    <dgm:cxn modelId="{D8C16088-A405-48D1-982B-7A595A064F15}" srcId="{1F093EC2-350F-434A-9FA0-B7C5F1DCD80B}" destId="{195CA09F-2222-4247-A18A-3DC4B97BC9C6}" srcOrd="2" destOrd="0" parTransId="{FBADAB33-8EE3-4C53-A57B-338BEDD2271F}" sibTransId="{A01F46B8-C2CB-4D47-882F-F1B7478F6882}"/>
    <dgm:cxn modelId="{434E66E8-9D94-493F-9004-02DF14AA6F58}" type="presOf" srcId="{1F093EC2-350F-434A-9FA0-B7C5F1DCD80B}" destId="{DBC487FB-8908-45BD-8FF0-744656768539}" srcOrd="0" destOrd="0" presId="urn:microsoft.com/office/officeart/2005/8/layout/hProcess9"/>
    <dgm:cxn modelId="{2B4601FC-95D3-4EF8-945E-47B404E88041}" srcId="{1F093EC2-350F-434A-9FA0-B7C5F1DCD80B}" destId="{C966E01A-EF57-4123-8D4D-196B1944C55A}" srcOrd="0" destOrd="0" parTransId="{4BD75586-4737-41AA-9824-23E6B47D02FD}" sibTransId="{0ED39326-156D-43A6-9E9D-77079B8022AE}"/>
    <dgm:cxn modelId="{37CEBBE4-62BB-44E4-9A0E-72F413A9AA54}" type="presParOf" srcId="{DBC487FB-8908-45BD-8FF0-744656768539}" destId="{A3C30773-9EDE-4863-9B28-C65BE7DF19CD}" srcOrd="0" destOrd="0" presId="urn:microsoft.com/office/officeart/2005/8/layout/hProcess9"/>
    <dgm:cxn modelId="{C94E2ACC-B94D-45B3-9B8C-F05CF2D3CDF2}" type="presParOf" srcId="{DBC487FB-8908-45BD-8FF0-744656768539}" destId="{59FC607F-C869-4424-8371-CB138EADDFF7}" srcOrd="1" destOrd="0" presId="urn:microsoft.com/office/officeart/2005/8/layout/hProcess9"/>
    <dgm:cxn modelId="{B989FB9A-5389-4AD1-9C35-2C76F72D4F16}" type="presParOf" srcId="{59FC607F-C869-4424-8371-CB138EADDFF7}" destId="{30645B27-21E1-4DE3-922C-33BBEE9F5AFC}" srcOrd="0" destOrd="0" presId="urn:microsoft.com/office/officeart/2005/8/layout/hProcess9"/>
    <dgm:cxn modelId="{BFFC8E5D-1DD0-440E-B589-F79BACF88D44}" type="presParOf" srcId="{59FC607F-C869-4424-8371-CB138EADDFF7}" destId="{9DE16A4B-8161-4637-8523-818E4B5ABCE0}" srcOrd="1" destOrd="0" presId="urn:microsoft.com/office/officeart/2005/8/layout/hProcess9"/>
    <dgm:cxn modelId="{31E131C8-944D-47AD-97C7-1FFF9B15A94A}" type="presParOf" srcId="{59FC607F-C869-4424-8371-CB138EADDFF7}" destId="{603D5C6B-6EF5-4FD9-BB36-02B5153F820F}" srcOrd="2" destOrd="0" presId="urn:microsoft.com/office/officeart/2005/8/layout/hProcess9"/>
    <dgm:cxn modelId="{A79B5571-7311-4C98-BAC2-4AE0515DC715}" type="presParOf" srcId="{59FC607F-C869-4424-8371-CB138EADDFF7}" destId="{3FB5E417-01F1-4736-B739-2B8CE64F0E0F}" srcOrd="3" destOrd="0" presId="urn:microsoft.com/office/officeart/2005/8/layout/hProcess9"/>
    <dgm:cxn modelId="{5D5E347A-8031-4FCC-A433-96CD15B0D809}" type="presParOf" srcId="{59FC607F-C869-4424-8371-CB138EADDFF7}" destId="{68638C13-99A9-4FAC-A9E5-3710A8C8188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BAE8719-9787-4656-888A-E4903F27D88B}" type="doc">
      <dgm:prSet loTypeId="urn:microsoft.com/office/officeart/2005/8/layout/equation1" loCatId="process" qsTypeId="urn:microsoft.com/office/officeart/2005/8/quickstyle/simple1" qsCatId="simple" csTypeId="urn:microsoft.com/office/officeart/2005/8/colors/accent3_2" csCatId="accent3" phldr="1"/>
      <dgm:spPr/>
    </dgm:pt>
    <dgm:pt modelId="{58CDC9AE-4A21-4D9F-81B4-5951F3CB4B59}">
      <dgm:prSet phldrT="[Текст]"/>
      <dgm:spPr/>
      <dgm:t>
        <a:bodyPr/>
        <a:lstStyle/>
        <a:p>
          <a:r>
            <a:rPr lang="ru-RU" dirty="0"/>
            <a:t>215 мА</a:t>
          </a:r>
        </a:p>
      </dgm:t>
    </dgm:pt>
    <dgm:pt modelId="{9AF12471-19DB-4F14-BB4B-159165E8397A}" type="parTrans" cxnId="{39183181-43B2-440D-A967-CF08706508A1}">
      <dgm:prSet/>
      <dgm:spPr/>
      <dgm:t>
        <a:bodyPr/>
        <a:lstStyle/>
        <a:p>
          <a:endParaRPr lang="ru-RU"/>
        </a:p>
      </dgm:t>
    </dgm:pt>
    <dgm:pt modelId="{22935C12-3152-419A-B6D5-79CF3ADF9086}" type="sibTrans" cxnId="{39183181-43B2-440D-A967-CF08706508A1}">
      <dgm:prSet/>
      <dgm:spPr/>
      <dgm:t>
        <a:bodyPr/>
        <a:lstStyle/>
        <a:p>
          <a:endParaRPr lang="ru-RU"/>
        </a:p>
      </dgm:t>
    </dgm:pt>
    <dgm:pt modelId="{D073E923-04D0-44C1-B63C-23453BC8263B}">
      <dgm:prSet phldrT="[Текст]"/>
      <dgm:spPr/>
      <dgm:t>
        <a:bodyPr/>
        <a:lstStyle/>
        <a:p>
          <a:r>
            <a:rPr lang="ru-RU" dirty="0"/>
            <a:t>3</a:t>
          </a:r>
          <a:r>
            <a:rPr lang="en-GB" dirty="0"/>
            <a:t>,3</a:t>
          </a:r>
          <a:r>
            <a:rPr lang="ru-RU" dirty="0"/>
            <a:t> В</a:t>
          </a:r>
        </a:p>
      </dgm:t>
    </dgm:pt>
    <dgm:pt modelId="{17CCE595-CD42-4DA4-8E52-4F40D740F54C}" type="parTrans" cxnId="{11DA6645-D0F8-4B87-9281-AB578F827206}">
      <dgm:prSet/>
      <dgm:spPr/>
      <dgm:t>
        <a:bodyPr/>
        <a:lstStyle/>
        <a:p>
          <a:endParaRPr lang="ru-RU"/>
        </a:p>
      </dgm:t>
    </dgm:pt>
    <dgm:pt modelId="{959295A9-C3CC-4496-8A66-2F4AB980031B}" type="sibTrans" cxnId="{11DA6645-D0F8-4B87-9281-AB578F827206}">
      <dgm:prSet/>
      <dgm:spPr/>
      <dgm:t>
        <a:bodyPr/>
        <a:lstStyle/>
        <a:p>
          <a:endParaRPr lang="ru-RU"/>
        </a:p>
      </dgm:t>
    </dgm:pt>
    <dgm:pt modelId="{D268F435-9194-4715-96B6-EC3C4FFE17A8}">
      <dgm:prSet phldrT="[Текст]"/>
      <dgm:spPr/>
      <dgm:t>
        <a:bodyPr/>
        <a:lstStyle/>
        <a:p>
          <a:r>
            <a:rPr lang="ru-RU" dirty="0"/>
            <a:t>0.7095 ВТ</a:t>
          </a:r>
        </a:p>
      </dgm:t>
    </dgm:pt>
    <dgm:pt modelId="{4982E18C-AA0B-400A-B858-37C5E440FDB6}" type="parTrans" cxnId="{ABF5105B-8609-4864-BD10-4F260A3D8689}">
      <dgm:prSet/>
      <dgm:spPr/>
      <dgm:t>
        <a:bodyPr/>
        <a:lstStyle/>
        <a:p>
          <a:endParaRPr lang="ru-RU"/>
        </a:p>
      </dgm:t>
    </dgm:pt>
    <dgm:pt modelId="{B1B6E8A3-2C6D-443B-B984-4AB838CAC8EB}" type="sibTrans" cxnId="{ABF5105B-8609-4864-BD10-4F260A3D8689}">
      <dgm:prSet/>
      <dgm:spPr/>
      <dgm:t>
        <a:bodyPr/>
        <a:lstStyle/>
        <a:p>
          <a:endParaRPr lang="ru-RU"/>
        </a:p>
      </dgm:t>
    </dgm:pt>
    <dgm:pt modelId="{D90B5E10-E647-49DB-A351-84D983E7B9F2}" type="pres">
      <dgm:prSet presAssocID="{8BAE8719-9787-4656-888A-E4903F27D88B}" presName="linearFlow" presStyleCnt="0">
        <dgm:presLayoutVars>
          <dgm:dir/>
          <dgm:resizeHandles val="exact"/>
        </dgm:presLayoutVars>
      </dgm:prSet>
      <dgm:spPr/>
    </dgm:pt>
    <dgm:pt modelId="{BDA3FE17-1686-4242-A3B1-1CBFD6033D53}" type="pres">
      <dgm:prSet presAssocID="{58CDC9AE-4A21-4D9F-81B4-5951F3CB4B59}" presName="node" presStyleLbl="node1" presStyleIdx="0" presStyleCnt="3">
        <dgm:presLayoutVars>
          <dgm:bulletEnabled val="1"/>
        </dgm:presLayoutVars>
      </dgm:prSet>
      <dgm:spPr/>
    </dgm:pt>
    <dgm:pt modelId="{3DEAF92F-FE94-414D-A91E-818CE5EE7946}" type="pres">
      <dgm:prSet presAssocID="{22935C12-3152-419A-B6D5-79CF3ADF9086}" presName="spacerL" presStyleCnt="0"/>
      <dgm:spPr/>
    </dgm:pt>
    <dgm:pt modelId="{1DEE9B8C-DAC9-48DB-BC05-5975C3717598}" type="pres">
      <dgm:prSet presAssocID="{22935C12-3152-419A-B6D5-79CF3ADF9086}" presName="sibTrans" presStyleLbl="sibTrans2D1" presStyleIdx="0" presStyleCnt="2" custAng="18959784"/>
      <dgm:spPr/>
    </dgm:pt>
    <dgm:pt modelId="{118348A6-1554-4EC6-9C91-F832059AFF52}" type="pres">
      <dgm:prSet presAssocID="{22935C12-3152-419A-B6D5-79CF3ADF9086}" presName="spacerR" presStyleCnt="0"/>
      <dgm:spPr/>
    </dgm:pt>
    <dgm:pt modelId="{3BA02CE9-C477-404D-9AB2-E8D5ED7CB4AD}" type="pres">
      <dgm:prSet presAssocID="{D073E923-04D0-44C1-B63C-23453BC8263B}" presName="node" presStyleLbl="node1" presStyleIdx="1" presStyleCnt="3">
        <dgm:presLayoutVars>
          <dgm:bulletEnabled val="1"/>
        </dgm:presLayoutVars>
      </dgm:prSet>
      <dgm:spPr/>
    </dgm:pt>
    <dgm:pt modelId="{A71B3605-FA62-4B3B-91D3-B1CBF5EE6098}" type="pres">
      <dgm:prSet presAssocID="{959295A9-C3CC-4496-8A66-2F4AB980031B}" presName="spacerL" presStyleCnt="0"/>
      <dgm:spPr/>
    </dgm:pt>
    <dgm:pt modelId="{8B3900B3-F603-4E85-BA27-1B746A2C8F24}" type="pres">
      <dgm:prSet presAssocID="{959295A9-C3CC-4496-8A66-2F4AB980031B}" presName="sibTrans" presStyleLbl="sibTrans2D1" presStyleIdx="1" presStyleCnt="2"/>
      <dgm:spPr/>
    </dgm:pt>
    <dgm:pt modelId="{1D60C941-02DA-44D8-A594-13404BE596A8}" type="pres">
      <dgm:prSet presAssocID="{959295A9-C3CC-4496-8A66-2F4AB980031B}" presName="spacerR" presStyleCnt="0"/>
      <dgm:spPr/>
    </dgm:pt>
    <dgm:pt modelId="{09917277-45F0-4C76-BE7B-F3C1C7B4812A}" type="pres">
      <dgm:prSet presAssocID="{D268F435-9194-4715-96B6-EC3C4FFE17A8}" presName="node" presStyleLbl="node1" presStyleIdx="2" presStyleCnt="3">
        <dgm:presLayoutVars>
          <dgm:bulletEnabled val="1"/>
        </dgm:presLayoutVars>
      </dgm:prSet>
      <dgm:spPr/>
    </dgm:pt>
  </dgm:ptLst>
  <dgm:cxnLst>
    <dgm:cxn modelId="{ABF5105B-8609-4864-BD10-4F260A3D8689}" srcId="{8BAE8719-9787-4656-888A-E4903F27D88B}" destId="{D268F435-9194-4715-96B6-EC3C4FFE17A8}" srcOrd="2" destOrd="0" parTransId="{4982E18C-AA0B-400A-B858-37C5E440FDB6}" sibTransId="{B1B6E8A3-2C6D-443B-B984-4AB838CAC8EB}"/>
    <dgm:cxn modelId="{982AD05D-7AA1-4BCC-AE35-601C5B10A38B}" type="presOf" srcId="{22935C12-3152-419A-B6D5-79CF3ADF9086}" destId="{1DEE9B8C-DAC9-48DB-BC05-5975C3717598}" srcOrd="0" destOrd="0" presId="urn:microsoft.com/office/officeart/2005/8/layout/equation1"/>
    <dgm:cxn modelId="{11DA6645-D0F8-4B87-9281-AB578F827206}" srcId="{8BAE8719-9787-4656-888A-E4903F27D88B}" destId="{D073E923-04D0-44C1-B63C-23453BC8263B}" srcOrd="1" destOrd="0" parTransId="{17CCE595-CD42-4DA4-8E52-4F40D740F54C}" sibTransId="{959295A9-C3CC-4496-8A66-2F4AB980031B}"/>
    <dgm:cxn modelId="{77161B57-C626-4350-9541-27D9A3CC427A}" type="presOf" srcId="{959295A9-C3CC-4496-8A66-2F4AB980031B}" destId="{8B3900B3-F603-4E85-BA27-1B746A2C8F24}" srcOrd="0" destOrd="0" presId="urn:microsoft.com/office/officeart/2005/8/layout/equation1"/>
    <dgm:cxn modelId="{3562A07A-47EB-4828-8C1E-802C004DA62B}" type="presOf" srcId="{8BAE8719-9787-4656-888A-E4903F27D88B}" destId="{D90B5E10-E647-49DB-A351-84D983E7B9F2}" srcOrd="0" destOrd="0" presId="urn:microsoft.com/office/officeart/2005/8/layout/equation1"/>
    <dgm:cxn modelId="{39183181-43B2-440D-A967-CF08706508A1}" srcId="{8BAE8719-9787-4656-888A-E4903F27D88B}" destId="{58CDC9AE-4A21-4D9F-81B4-5951F3CB4B59}" srcOrd="0" destOrd="0" parTransId="{9AF12471-19DB-4F14-BB4B-159165E8397A}" sibTransId="{22935C12-3152-419A-B6D5-79CF3ADF9086}"/>
    <dgm:cxn modelId="{17D57FA8-001F-4381-9796-558C28B78FB1}" type="presOf" srcId="{58CDC9AE-4A21-4D9F-81B4-5951F3CB4B59}" destId="{BDA3FE17-1686-4242-A3B1-1CBFD6033D53}" srcOrd="0" destOrd="0" presId="urn:microsoft.com/office/officeart/2005/8/layout/equation1"/>
    <dgm:cxn modelId="{65E18CD6-2BD0-4E81-BDE6-8599608A5DFE}" type="presOf" srcId="{D268F435-9194-4715-96B6-EC3C4FFE17A8}" destId="{09917277-45F0-4C76-BE7B-F3C1C7B4812A}" srcOrd="0" destOrd="0" presId="urn:microsoft.com/office/officeart/2005/8/layout/equation1"/>
    <dgm:cxn modelId="{D75C68E9-DC9F-4071-9C2F-EA8987BCD59E}" type="presOf" srcId="{D073E923-04D0-44C1-B63C-23453BC8263B}" destId="{3BA02CE9-C477-404D-9AB2-E8D5ED7CB4AD}" srcOrd="0" destOrd="0" presId="urn:microsoft.com/office/officeart/2005/8/layout/equation1"/>
    <dgm:cxn modelId="{4A14115F-9D1B-4892-8E96-6B4D86715735}" type="presParOf" srcId="{D90B5E10-E647-49DB-A351-84D983E7B9F2}" destId="{BDA3FE17-1686-4242-A3B1-1CBFD6033D53}" srcOrd="0" destOrd="0" presId="urn:microsoft.com/office/officeart/2005/8/layout/equation1"/>
    <dgm:cxn modelId="{843B8EEA-EECF-4E64-BBE0-61A76935A853}" type="presParOf" srcId="{D90B5E10-E647-49DB-A351-84D983E7B9F2}" destId="{3DEAF92F-FE94-414D-A91E-818CE5EE7946}" srcOrd="1" destOrd="0" presId="urn:microsoft.com/office/officeart/2005/8/layout/equation1"/>
    <dgm:cxn modelId="{98FBAA07-994C-4EE6-B7CA-B6864D306133}" type="presParOf" srcId="{D90B5E10-E647-49DB-A351-84D983E7B9F2}" destId="{1DEE9B8C-DAC9-48DB-BC05-5975C3717598}" srcOrd="2" destOrd="0" presId="urn:microsoft.com/office/officeart/2005/8/layout/equation1"/>
    <dgm:cxn modelId="{5DE4CFD3-0A83-48A2-854A-308F75C7EA9A}" type="presParOf" srcId="{D90B5E10-E647-49DB-A351-84D983E7B9F2}" destId="{118348A6-1554-4EC6-9C91-F832059AFF52}" srcOrd="3" destOrd="0" presId="urn:microsoft.com/office/officeart/2005/8/layout/equation1"/>
    <dgm:cxn modelId="{DA820C78-D38E-4107-A05A-67401BDE439E}" type="presParOf" srcId="{D90B5E10-E647-49DB-A351-84D983E7B9F2}" destId="{3BA02CE9-C477-404D-9AB2-E8D5ED7CB4AD}" srcOrd="4" destOrd="0" presId="urn:microsoft.com/office/officeart/2005/8/layout/equation1"/>
    <dgm:cxn modelId="{A0A5D677-EC91-49BB-A798-B575C243C58C}" type="presParOf" srcId="{D90B5E10-E647-49DB-A351-84D983E7B9F2}" destId="{A71B3605-FA62-4B3B-91D3-B1CBF5EE6098}" srcOrd="5" destOrd="0" presId="urn:microsoft.com/office/officeart/2005/8/layout/equation1"/>
    <dgm:cxn modelId="{618908AC-ECA1-4D79-A4BF-A0F27A03E45B}" type="presParOf" srcId="{D90B5E10-E647-49DB-A351-84D983E7B9F2}" destId="{8B3900B3-F603-4E85-BA27-1B746A2C8F24}" srcOrd="6" destOrd="0" presId="urn:microsoft.com/office/officeart/2005/8/layout/equation1"/>
    <dgm:cxn modelId="{9602B5ED-DAFF-4BA0-9A08-B993E55EE528}" type="presParOf" srcId="{D90B5E10-E647-49DB-A351-84D983E7B9F2}" destId="{1D60C941-02DA-44D8-A594-13404BE596A8}" srcOrd="7" destOrd="0" presId="urn:microsoft.com/office/officeart/2005/8/layout/equation1"/>
    <dgm:cxn modelId="{6FF580C6-3D2A-4EFE-B305-15D8074BC1A2}" type="presParOf" srcId="{D90B5E10-E647-49DB-A351-84D983E7B9F2}" destId="{09917277-45F0-4C76-BE7B-F3C1C7B4812A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AE8719-9787-4656-888A-E4903F27D88B}" type="doc">
      <dgm:prSet loTypeId="urn:microsoft.com/office/officeart/2005/8/layout/equation1" loCatId="process" qsTypeId="urn:microsoft.com/office/officeart/2005/8/quickstyle/simple1" qsCatId="simple" csTypeId="urn:microsoft.com/office/officeart/2005/8/colors/accent3_2" csCatId="accent3" phldr="1"/>
      <dgm:spPr/>
    </dgm:pt>
    <dgm:pt modelId="{58CDC9AE-4A21-4D9F-81B4-5951F3CB4B59}">
      <dgm:prSet phldrT="[Текст]"/>
      <dgm:spPr/>
      <dgm:t>
        <a:bodyPr/>
        <a:lstStyle/>
        <a:p>
          <a:r>
            <a:rPr lang="ru-RU" dirty="0"/>
            <a:t>0,15 мА</a:t>
          </a:r>
        </a:p>
      </dgm:t>
    </dgm:pt>
    <dgm:pt modelId="{9AF12471-19DB-4F14-BB4B-159165E8397A}" type="parTrans" cxnId="{39183181-43B2-440D-A967-CF08706508A1}">
      <dgm:prSet/>
      <dgm:spPr/>
      <dgm:t>
        <a:bodyPr/>
        <a:lstStyle/>
        <a:p>
          <a:endParaRPr lang="ru-RU"/>
        </a:p>
      </dgm:t>
    </dgm:pt>
    <dgm:pt modelId="{22935C12-3152-419A-B6D5-79CF3ADF9086}" type="sibTrans" cxnId="{39183181-43B2-440D-A967-CF08706508A1}">
      <dgm:prSet/>
      <dgm:spPr/>
      <dgm:t>
        <a:bodyPr/>
        <a:lstStyle/>
        <a:p>
          <a:endParaRPr lang="ru-RU"/>
        </a:p>
      </dgm:t>
    </dgm:pt>
    <dgm:pt modelId="{D073E923-04D0-44C1-B63C-23453BC8263B}">
      <dgm:prSet phldrT="[Текст]"/>
      <dgm:spPr/>
      <dgm:t>
        <a:bodyPr/>
        <a:lstStyle/>
        <a:p>
          <a:r>
            <a:rPr lang="ru-RU" dirty="0"/>
            <a:t>10</a:t>
          </a:r>
        </a:p>
      </dgm:t>
    </dgm:pt>
    <dgm:pt modelId="{17CCE595-CD42-4DA4-8E52-4F40D740F54C}" type="parTrans" cxnId="{11DA6645-D0F8-4B87-9281-AB578F827206}">
      <dgm:prSet/>
      <dgm:spPr/>
      <dgm:t>
        <a:bodyPr/>
        <a:lstStyle/>
        <a:p>
          <a:endParaRPr lang="ru-RU"/>
        </a:p>
      </dgm:t>
    </dgm:pt>
    <dgm:pt modelId="{959295A9-C3CC-4496-8A66-2F4AB980031B}" type="sibTrans" cxnId="{11DA6645-D0F8-4B87-9281-AB578F827206}">
      <dgm:prSet/>
      <dgm:spPr/>
      <dgm:t>
        <a:bodyPr/>
        <a:lstStyle/>
        <a:p>
          <a:endParaRPr lang="ru-RU"/>
        </a:p>
      </dgm:t>
    </dgm:pt>
    <dgm:pt modelId="{D268F435-9194-4715-96B6-EC3C4FFE17A8}">
      <dgm:prSet phldrT="[Текст]"/>
      <dgm:spPr/>
      <dgm:t>
        <a:bodyPr/>
        <a:lstStyle/>
        <a:p>
          <a:r>
            <a:rPr lang="ru-RU" dirty="0"/>
            <a:t>1,5 мА</a:t>
          </a:r>
        </a:p>
      </dgm:t>
    </dgm:pt>
    <dgm:pt modelId="{4982E18C-AA0B-400A-B858-37C5E440FDB6}" type="parTrans" cxnId="{ABF5105B-8609-4864-BD10-4F260A3D8689}">
      <dgm:prSet/>
      <dgm:spPr/>
      <dgm:t>
        <a:bodyPr/>
        <a:lstStyle/>
        <a:p>
          <a:endParaRPr lang="ru-RU"/>
        </a:p>
      </dgm:t>
    </dgm:pt>
    <dgm:pt modelId="{B1B6E8A3-2C6D-443B-B984-4AB838CAC8EB}" type="sibTrans" cxnId="{ABF5105B-8609-4864-BD10-4F260A3D8689}">
      <dgm:prSet/>
      <dgm:spPr/>
      <dgm:t>
        <a:bodyPr/>
        <a:lstStyle/>
        <a:p>
          <a:endParaRPr lang="ru-RU"/>
        </a:p>
      </dgm:t>
    </dgm:pt>
    <dgm:pt modelId="{D90B5E10-E647-49DB-A351-84D983E7B9F2}" type="pres">
      <dgm:prSet presAssocID="{8BAE8719-9787-4656-888A-E4903F27D88B}" presName="linearFlow" presStyleCnt="0">
        <dgm:presLayoutVars>
          <dgm:dir/>
          <dgm:resizeHandles val="exact"/>
        </dgm:presLayoutVars>
      </dgm:prSet>
      <dgm:spPr/>
    </dgm:pt>
    <dgm:pt modelId="{BDA3FE17-1686-4242-A3B1-1CBFD6033D53}" type="pres">
      <dgm:prSet presAssocID="{58CDC9AE-4A21-4D9F-81B4-5951F3CB4B59}" presName="node" presStyleLbl="node1" presStyleIdx="0" presStyleCnt="3">
        <dgm:presLayoutVars>
          <dgm:bulletEnabled val="1"/>
        </dgm:presLayoutVars>
      </dgm:prSet>
      <dgm:spPr/>
    </dgm:pt>
    <dgm:pt modelId="{3DEAF92F-FE94-414D-A91E-818CE5EE7946}" type="pres">
      <dgm:prSet presAssocID="{22935C12-3152-419A-B6D5-79CF3ADF9086}" presName="spacerL" presStyleCnt="0"/>
      <dgm:spPr/>
    </dgm:pt>
    <dgm:pt modelId="{1DEE9B8C-DAC9-48DB-BC05-5975C3717598}" type="pres">
      <dgm:prSet presAssocID="{22935C12-3152-419A-B6D5-79CF3ADF9086}" presName="sibTrans" presStyleLbl="sibTrans2D1" presStyleIdx="0" presStyleCnt="2" custAng="18959784"/>
      <dgm:spPr/>
    </dgm:pt>
    <dgm:pt modelId="{118348A6-1554-4EC6-9C91-F832059AFF52}" type="pres">
      <dgm:prSet presAssocID="{22935C12-3152-419A-B6D5-79CF3ADF9086}" presName="spacerR" presStyleCnt="0"/>
      <dgm:spPr/>
    </dgm:pt>
    <dgm:pt modelId="{3BA02CE9-C477-404D-9AB2-E8D5ED7CB4AD}" type="pres">
      <dgm:prSet presAssocID="{D073E923-04D0-44C1-B63C-23453BC8263B}" presName="node" presStyleLbl="node1" presStyleIdx="1" presStyleCnt="3">
        <dgm:presLayoutVars>
          <dgm:bulletEnabled val="1"/>
        </dgm:presLayoutVars>
      </dgm:prSet>
      <dgm:spPr/>
    </dgm:pt>
    <dgm:pt modelId="{A71B3605-FA62-4B3B-91D3-B1CBF5EE6098}" type="pres">
      <dgm:prSet presAssocID="{959295A9-C3CC-4496-8A66-2F4AB980031B}" presName="spacerL" presStyleCnt="0"/>
      <dgm:spPr/>
    </dgm:pt>
    <dgm:pt modelId="{8B3900B3-F603-4E85-BA27-1B746A2C8F24}" type="pres">
      <dgm:prSet presAssocID="{959295A9-C3CC-4496-8A66-2F4AB980031B}" presName="sibTrans" presStyleLbl="sibTrans2D1" presStyleIdx="1" presStyleCnt="2"/>
      <dgm:spPr/>
    </dgm:pt>
    <dgm:pt modelId="{1D60C941-02DA-44D8-A594-13404BE596A8}" type="pres">
      <dgm:prSet presAssocID="{959295A9-C3CC-4496-8A66-2F4AB980031B}" presName="spacerR" presStyleCnt="0"/>
      <dgm:spPr/>
    </dgm:pt>
    <dgm:pt modelId="{09917277-45F0-4C76-BE7B-F3C1C7B4812A}" type="pres">
      <dgm:prSet presAssocID="{D268F435-9194-4715-96B6-EC3C4FFE17A8}" presName="node" presStyleLbl="node1" presStyleIdx="2" presStyleCnt="3">
        <dgm:presLayoutVars>
          <dgm:bulletEnabled val="1"/>
        </dgm:presLayoutVars>
      </dgm:prSet>
      <dgm:spPr/>
    </dgm:pt>
  </dgm:ptLst>
  <dgm:cxnLst>
    <dgm:cxn modelId="{ABF5105B-8609-4864-BD10-4F260A3D8689}" srcId="{8BAE8719-9787-4656-888A-E4903F27D88B}" destId="{D268F435-9194-4715-96B6-EC3C4FFE17A8}" srcOrd="2" destOrd="0" parTransId="{4982E18C-AA0B-400A-B858-37C5E440FDB6}" sibTransId="{B1B6E8A3-2C6D-443B-B984-4AB838CAC8EB}"/>
    <dgm:cxn modelId="{982AD05D-7AA1-4BCC-AE35-601C5B10A38B}" type="presOf" srcId="{22935C12-3152-419A-B6D5-79CF3ADF9086}" destId="{1DEE9B8C-DAC9-48DB-BC05-5975C3717598}" srcOrd="0" destOrd="0" presId="urn:microsoft.com/office/officeart/2005/8/layout/equation1"/>
    <dgm:cxn modelId="{11DA6645-D0F8-4B87-9281-AB578F827206}" srcId="{8BAE8719-9787-4656-888A-E4903F27D88B}" destId="{D073E923-04D0-44C1-B63C-23453BC8263B}" srcOrd="1" destOrd="0" parTransId="{17CCE595-CD42-4DA4-8E52-4F40D740F54C}" sibTransId="{959295A9-C3CC-4496-8A66-2F4AB980031B}"/>
    <dgm:cxn modelId="{77161B57-C626-4350-9541-27D9A3CC427A}" type="presOf" srcId="{959295A9-C3CC-4496-8A66-2F4AB980031B}" destId="{8B3900B3-F603-4E85-BA27-1B746A2C8F24}" srcOrd="0" destOrd="0" presId="urn:microsoft.com/office/officeart/2005/8/layout/equation1"/>
    <dgm:cxn modelId="{3562A07A-47EB-4828-8C1E-802C004DA62B}" type="presOf" srcId="{8BAE8719-9787-4656-888A-E4903F27D88B}" destId="{D90B5E10-E647-49DB-A351-84D983E7B9F2}" srcOrd="0" destOrd="0" presId="urn:microsoft.com/office/officeart/2005/8/layout/equation1"/>
    <dgm:cxn modelId="{39183181-43B2-440D-A967-CF08706508A1}" srcId="{8BAE8719-9787-4656-888A-E4903F27D88B}" destId="{58CDC9AE-4A21-4D9F-81B4-5951F3CB4B59}" srcOrd="0" destOrd="0" parTransId="{9AF12471-19DB-4F14-BB4B-159165E8397A}" sibTransId="{22935C12-3152-419A-B6D5-79CF3ADF9086}"/>
    <dgm:cxn modelId="{17D57FA8-001F-4381-9796-558C28B78FB1}" type="presOf" srcId="{58CDC9AE-4A21-4D9F-81B4-5951F3CB4B59}" destId="{BDA3FE17-1686-4242-A3B1-1CBFD6033D53}" srcOrd="0" destOrd="0" presId="urn:microsoft.com/office/officeart/2005/8/layout/equation1"/>
    <dgm:cxn modelId="{65E18CD6-2BD0-4E81-BDE6-8599608A5DFE}" type="presOf" srcId="{D268F435-9194-4715-96B6-EC3C4FFE17A8}" destId="{09917277-45F0-4C76-BE7B-F3C1C7B4812A}" srcOrd="0" destOrd="0" presId="urn:microsoft.com/office/officeart/2005/8/layout/equation1"/>
    <dgm:cxn modelId="{D75C68E9-DC9F-4071-9C2F-EA8987BCD59E}" type="presOf" srcId="{D073E923-04D0-44C1-B63C-23453BC8263B}" destId="{3BA02CE9-C477-404D-9AB2-E8D5ED7CB4AD}" srcOrd="0" destOrd="0" presId="urn:microsoft.com/office/officeart/2005/8/layout/equation1"/>
    <dgm:cxn modelId="{4A14115F-9D1B-4892-8E96-6B4D86715735}" type="presParOf" srcId="{D90B5E10-E647-49DB-A351-84D983E7B9F2}" destId="{BDA3FE17-1686-4242-A3B1-1CBFD6033D53}" srcOrd="0" destOrd="0" presId="urn:microsoft.com/office/officeart/2005/8/layout/equation1"/>
    <dgm:cxn modelId="{843B8EEA-EECF-4E64-BBE0-61A76935A853}" type="presParOf" srcId="{D90B5E10-E647-49DB-A351-84D983E7B9F2}" destId="{3DEAF92F-FE94-414D-A91E-818CE5EE7946}" srcOrd="1" destOrd="0" presId="urn:microsoft.com/office/officeart/2005/8/layout/equation1"/>
    <dgm:cxn modelId="{98FBAA07-994C-4EE6-B7CA-B6864D306133}" type="presParOf" srcId="{D90B5E10-E647-49DB-A351-84D983E7B9F2}" destId="{1DEE9B8C-DAC9-48DB-BC05-5975C3717598}" srcOrd="2" destOrd="0" presId="urn:microsoft.com/office/officeart/2005/8/layout/equation1"/>
    <dgm:cxn modelId="{5DE4CFD3-0A83-48A2-854A-308F75C7EA9A}" type="presParOf" srcId="{D90B5E10-E647-49DB-A351-84D983E7B9F2}" destId="{118348A6-1554-4EC6-9C91-F832059AFF52}" srcOrd="3" destOrd="0" presId="urn:microsoft.com/office/officeart/2005/8/layout/equation1"/>
    <dgm:cxn modelId="{DA820C78-D38E-4107-A05A-67401BDE439E}" type="presParOf" srcId="{D90B5E10-E647-49DB-A351-84D983E7B9F2}" destId="{3BA02CE9-C477-404D-9AB2-E8D5ED7CB4AD}" srcOrd="4" destOrd="0" presId="urn:microsoft.com/office/officeart/2005/8/layout/equation1"/>
    <dgm:cxn modelId="{A0A5D677-EC91-49BB-A798-B575C243C58C}" type="presParOf" srcId="{D90B5E10-E647-49DB-A351-84D983E7B9F2}" destId="{A71B3605-FA62-4B3B-91D3-B1CBF5EE6098}" srcOrd="5" destOrd="0" presId="urn:microsoft.com/office/officeart/2005/8/layout/equation1"/>
    <dgm:cxn modelId="{618908AC-ECA1-4D79-A4BF-A0F27A03E45B}" type="presParOf" srcId="{D90B5E10-E647-49DB-A351-84D983E7B9F2}" destId="{8B3900B3-F603-4E85-BA27-1B746A2C8F24}" srcOrd="6" destOrd="0" presId="urn:microsoft.com/office/officeart/2005/8/layout/equation1"/>
    <dgm:cxn modelId="{9602B5ED-DAFF-4BA0-9A08-B993E55EE528}" type="presParOf" srcId="{D90B5E10-E647-49DB-A351-84D983E7B9F2}" destId="{1D60C941-02DA-44D8-A594-13404BE596A8}" srcOrd="7" destOrd="0" presId="urn:microsoft.com/office/officeart/2005/8/layout/equation1"/>
    <dgm:cxn modelId="{6FF580C6-3D2A-4EFE-B305-15D8074BC1A2}" type="presParOf" srcId="{D90B5E10-E647-49DB-A351-84D983E7B9F2}" destId="{09917277-45F0-4C76-BE7B-F3C1C7B4812A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836D442-D985-4289-ACFB-A29FB7D6FC94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95559D8-026C-4C79-AEAA-D1DEF79AF9DD}">
      <dgm:prSet phldrT="[Текст]"/>
      <dgm:spPr/>
      <dgm:t>
        <a:bodyPr/>
        <a:lstStyle/>
        <a:p>
          <a:r>
            <a:rPr lang="en-GB" dirty="0"/>
            <a:t>ESP8266</a:t>
          </a:r>
          <a:endParaRPr lang="ru-RU" dirty="0"/>
        </a:p>
      </dgm:t>
    </dgm:pt>
    <dgm:pt modelId="{EC676336-EC74-450B-9B23-702FF291DED2}" type="parTrans" cxnId="{97FCD957-F286-4371-BB8C-74422658F511}">
      <dgm:prSet/>
      <dgm:spPr/>
      <dgm:t>
        <a:bodyPr/>
        <a:lstStyle/>
        <a:p>
          <a:endParaRPr lang="ru-RU"/>
        </a:p>
      </dgm:t>
    </dgm:pt>
    <dgm:pt modelId="{E17F3654-7EC8-4338-9074-4A18CFAB7D74}" type="sibTrans" cxnId="{97FCD957-F286-4371-BB8C-74422658F511}">
      <dgm:prSet/>
      <dgm:spPr/>
      <dgm:t>
        <a:bodyPr/>
        <a:lstStyle/>
        <a:p>
          <a:endParaRPr lang="ru-RU"/>
        </a:p>
      </dgm:t>
    </dgm:pt>
    <dgm:pt modelId="{7DA2C23D-2739-4926-AA0F-2A20C9DE9809}" type="pres">
      <dgm:prSet presAssocID="{E836D442-D985-4289-ACFB-A29FB7D6FC94}" presName="diagram" presStyleCnt="0">
        <dgm:presLayoutVars>
          <dgm:dir/>
          <dgm:resizeHandles val="exact"/>
        </dgm:presLayoutVars>
      </dgm:prSet>
      <dgm:spPr/>
    </dgm:pt>
    <dgm:pt modelId="{0BBBAB21-9CF5-42A1-B7E0-819E20CCE691}" type="pres">
      <dgm:prSet presAssocID="{795559D8-026C-4C79-AEAA-D1DEF79AF9DD}" presName="node" presStyleLbl="node1" presStyleIdx="0" presStyleCnt="1">
        <dgm:presLayoutVars>
          <dgm:bulletEnabled val="1"/>
        </dgm:presLayoutVars>
      </dgm:prSet>
      <dgm:spPr/>
    </dgm:pt>
  </dgm:ptLst>
  <dgm:cxnLst>
    <dgm:cxn modelId="{811E5915-59E6-4F25-83AB-21EB521594BF}" type="presOf" srcId="{795559D8-026C-4C79-AEAA-D1DEF79AF9DD}" destId="{0BBBAB21-9CF5-42A1-B7E0-819E20CCE691}" srcOrd="0" destOrd="0" presId="urn:microsoft.com/office/officeart/2005/8/layout/default"/>
    <dgm:cxn modelId="{97FCD957-F286-4371-BB8C-74422658F511}" srcId="{E836D442-D985-4289-ACFB-A29FB7D6FC94}" destId="{795559D8-026C-4C79-AEAA-D1DEF79AF9DD}" srcOrd="0" destOrd="0" parTransId="{EC676336-EC74-450B-9B23-702FF291DED2}" sibTransId="{E17F3654-7EC8-4338-9074-4A18CFAB7D74}"/>
    <dgm:cxn modelId="{10ADA27D-B2E4-4CA8-8DE6-CB9C98F3E052}" type="presOf" srcId="{E836D442-D985-4289-ACFB-A29FB7D6FC94}" destId="{7DA2C23D-2739-4926-AA0F-2A20C9DE9809}" srcOrd="0" destOrd="0" presId="urn:microsoft.com/office/officeart/2005/8/layout/default"/>
    <dgm:cxn modelId="{3C0C5B3D-C7A3-401E-AA6E-8DBCF7847C92}" type="presParOf" srcId="{7DA2C23D-2739-4926-AA0F-2A20C9DE9809}" destId="{0BBBAB21-9CF5-42A1-B7E0-819E20CCE69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836D442-D985-4289-ACFB-A29FB7D6FC94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95559D8-026C-4C79-AEAA-D1DEF79AF9DD}">
      <dgm:prSet phldrT="[Текст]"/>
      <dgm:spPr/>
      <dgm:t>
        <a:bodyPr/>
        <a:lstStyle/>
        <a:p>
          <a:r>
            <a:rPr lang="en-GB" dirty="0"/>
            <a:t>DS18b20</a:t>
          </a:r>
          <a:endParaRPr lang="ru-RU" dirty="0"/>
        </a:p>
      </dgm:t>
    </dgm:pt>
    <dgm:pt modelId="{EC676336-EC74-450B-9B23-702FF291DED2}" type="parTrans" cxnId="{97FCD957-F286-4371-BB8C-74422658F511}">
      <dgm:prSet/>
      <dgm:spPr/>
      <dgm:t>
        <a:bodyPr/>
        <a:lstStyle/>
        <a:p>
          <a:endParaRPr lang="ru-RU"/>
        </a:p>
      </dgm:t>
    </dgm:pt>
    <dgm:pt modelId="{E17F3654-7EC8-4338-9074-4A18CFAB7D74}" type="sibTrans" cxnId="{97FCD957-F286-4371-BB8C-74422658F511}">
      <dgm:prSet/>
      <dgm:spPr/>
      <dgm:t>
        <a:bodyPr/>
        <a:lstStyle/>
        <a:p>
          <a:endParaRPr lang="ru-RU"/>
        </a:p>
      </dgm:t>
    </dgm:pt>
    <dgm:pt modelId="{7DA2C23D-2739-4926-AA0F-2A20C9DE9809}" type="pres">
      <dgm:prSet presAssocID="{E836D442-D985-4289-ACFB-A29FB7D6FC94}" presName="diagram" presStyleCnt="0">
        <dgm:presLayoutVars>
          <dgm:dir/>
          <dgm:resizeHandles val="exact"/>
        </dgm:presLayoutVars>
      </dgm:prSet>
      <dgm:spPr/>
    </dgm:pt>
    <dgm:pt modelId="{0BBBAB21-9CF5-42A1-B7E0-819E20CCE691}" type="pres">
      <dgm:prSet presAssocID="{795559D8-026C-4C79-AEAA-D1DEF79AF9DD}" presName="node" presStyleLbl="node1" presStyleIdx="0" presStyleCnt="1">
        <dgm:presLayoutVars>
          <dgm:bulletEnabled val="1"/>
        </dgm:presLayoutVars>
      </dgm:prSet>
      <dgm:spPr/>
    </dgm:pt>
  </dgm:ptLst>
  <dgm:cxnLst>
    <dgm:cxn modelId="{811E5915-59E6-4F25-83AB-21EB521594BF}" type="presOf" srcId="{795559D8-026C-4C79-AEAA-D1DEF79AF9DD}" destId="{0BBBAB21-9CF5-42A1-B7E0-819E20CCE691}" srcOrd="0" destOrd="0" presId="urn:microsoft.com/office/officeart/2005/8/layout/default"/>
    <dgm:cxn modelId="{97FCD957-F286-4371-BB8C-74422658F511}" srcId="{E836D442-D985-4289-ACFB-A29FB7D6FC94}" destId="{795559D8-026C-4C79-AEAA-D1DEF79AF9DD}" srcOrd="0" destOrd="0" parTransId="{EC676336-EC74-450B-9B23-702FF291DED2}" sibTransId="{E17F3654-7EC8-4338-9074-4A18CFAB7D74}"/>
    <dgm:cxn modelId="{10ADA27D-B2E4-4CA8-8DE6-CB9C98F3E052}" type="presOf" srcId="{E836D442-D985-4289-ACFB-A29FB7D6FC94}" destId="{7DA2C23D-2739-4926-AA0F-2A20C9DE9809}" srcOrd="0" destOrd="0" presId="urn:microsoft.com/office/officeart/2005/8/layout/default"/>
    <dgm:cxn modelId="{3C0C5B3D-C7A3-401E-AA6E-8DBCF7847C92}" type="presParOf" srcId="{7DA2C23D-2739-4926-AA0F-2A20C9DE9809}" destId="{0BBBAB21-9CF5-42A1-B7E0-819E20CCE69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70DA9A4-21A0-45DE-9634-A7260C5DD69D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93B93F-0B68-4F3C-877B-05B595B734ED}">
      <dgm:prSet phldrT="[Текст]"/>
      <dgm:spPr>
        <a:solidFill>
          <a:schemeClr val="bg2"/>
        </a:solidFill>
      </dgm:spPr>
      <dgm:t>
        <a:bodyPr/>
        <a:lstStyle/>
        <a:p>
          <a:r>
            <a:rPr lang="en-GB" dirty="0"/>
            <a:t>~</a:t>
          </a:r>
          <a:r>
            <a:rPr lang="ru-RU" dirty="0"/>
            <a:t>1110р</a:t>
          </a:r>
        </a:p>
      </dgm:t>
    </dgm:pt>
    <dgm:pt modelId="{43E7FB07-0CDF-4F4C-AEC0-191DD384DE1F}" type="parTrans" cxnId="{28721A32-9CA7-40B7-8822-867144462D64}">
      <dgm:prSet/>
      <dgm:spPr/>
      <dgm:t>
        <a:bodyPr/>
        <a:lstStyle/>
        <a:p>
          <a:endParaRPr lang="ru-RU"/>
        </a:p>
      </dgm:t>
    </dgm:pt>
    <dgm:pt modelId="{538BB5DC-94AF-410E-948B-CC271844F7A0}" type="sibTrans" cxnId="{28721A32-9CA7-40B7-8822-867144462D64}">
      <dgm:prSet/>
      <dgm:spPr/>
      <dgm:t>
        <a:bodyPr/>
        <a:lstStyle/>
        <a:p>
          <a:endParaRPr lang="ru-RU"/>
        </a:p>
      </dgm:t>
    </dgm:pt>
    <dgm:pt modelId="{56BD0C4A-336D-4B5A-BA9C-AE934A11819E}">
      <dgm:prSet phldrT="[Текст]" custT="1"/>
      <dgm:spPr>
        <a:solidFill>
          <a:schemeClr val="accent3"/>
        </a:solidFill>
      </dgm:spPr>
      <dgm:t>
        <a:bodyPr/>
        <a:lstStyle/>
        <a:p>
          <a:r>
            <a:rPr lang="ru-RU" sz="3600" dirty="0"/>
            <a:t>Датчики</a:t>
          </a:r>
          <a:endParaRPr lang="en-GB" sz="3600" dirty="0"/>
        </a:p>
        <a:p>
          <a:r>
            <a:rPr lang="en-GB" sz="3600" dirty="0"/>
            <a:t>25 x 10 = 250</a:t>
          </a:r>
          <a:r>
            <a:rPr lang="ru-RU" sz="3600" dirty="0"/>
            <a:t>р</a:t>
          </a:r>
          <a:endParaRPr lang="ru-RU" sz="2200" dirty="0"/>
        </a:p>
      </dgm:t>
    </dgm:pt>
    <dgm:pt modelId="{0C7D5D0A-6C95-4FE4-ACF4-954ED6551246}" type="parTrans" cxnId="{48C55066-A10D-458C-A297-52E56498D24C}">
      <dgm:prSet/>
      <dgm:spPr/>
      <dgm:t>
        <a:bodyPr/>
        <a:lstStyle/>
        <a:p>
          <a:endParaRPr lang="ru-RU"/>
        </a:p>
      </dgm:t>
    </dgm:pt>
    <dgm:pt modelId="{4E2D9754-52A3-4708-B401-7FCA0A5E5C11}" type="sibTrans" cxnId="{48C55066-A10D-458C-A297-52E56498D24C}">
      <dgm:prSet/>
      <dgm:spPr/>
      <dgm:t>
        <a:bodyPr/>
        <a:lstStyle/>
        <a:p>
          <a:endParaRPr lang="ru-RU"/>
        </a:p>
      </dgm:t>
    </dgm:pt>
    <dgm:pt modelId="{EEDA2FC4-F56D-4983-BAB2-7847ED453F41}">
      <dgm:prSet phldrT="[Текст]" custT="1"/>
      <dgm:spPr>
        <a:solidFill>
          <a:schemeClr val="accent3"/>
        </a:solidFill>
      </dgm:spPr>
      <dgm:t>
        <a:bodyPr/>
        <a:lstStyle/>
        <a:p>
          <a:r>
            <a:rPr lang="en-GB" sz="3600" dirty="0"/>
            <a:t>ESP8266</a:t>
          </a:r>
        </a:p>
        <a:p>
          <a:r>
            <a:rPr lang="ru-RU" sz="3600" dirty="0"/>
            <a:t>360р</a:t>
          </a:r>
        </a:p>
      </dgm:t>
    </dgm:pt>
    <dgm:pt modelId="{22555881-F0BF-4EE8-B548-AE447C9E6A15}" type="parTrans" cxnId="{3A3898AB-19F4-4245-829A-AD0D26A5810C}">
      <dgm:prSet/>
      <dgm:spPr/>
      <dgm:t>
        <a:bodyPr/>
        <a:lstStyle/>
        <a:p>
          <a:endParaRPr lang="ru-RU"/>
        </a:p>
      </dgm:t>
    </dgm:pt>
    <dgm:pt modelId="{1D264206-9928-48D7-92FA-D563F3354231}" type="sibTrans" cxnId="{3A3898AB-19F4-4245-829A-AD0D26A5810C}">
      <dgm:prSet/>
      <dgm:spPr/>
      <dgm:t>
        <a:bodyPr/>
        <a:lstStyle/>
        <a:p>
          <a:endParaRPr lang="ru-RU"/>
        </a:p>
      </dgm:t>
    </dgm:pt>
    <dgm:pt modelId="{9A3F9A33-52E1-4973-AF89-2E3EED01CF87}">
      <dgm:prSet phldrT="[Текст]" custT="1"/>
      <dgm:spPr>
        <a:solidFill>
          <a:schemeClr val="accent3"/>
        </a:solidFill>
      </dgm:spPr>
      <dgm:t>
        <a:bodyPr/>
        <a:lstStyle/>
        <a:p>
          <a:r>
            <a:rPr lang="ru-RU" sz="2400" dirty="0"/>
            <a:t>Прочие детали</a:t>
          </a:r>
        </a:p>
        <a:p>
          <a:r>
            <a:rPr lang="ru-RU" sz="2400" dirty="0"/>
            <a:t>(Резистор, коннекторы)</a:t>
          </a:r>
        </a:p>
        <a:p>
          <a:r>
            <a:rPr lang="ru-RU" sz="2400" dirty="0"/>
            <a:t> </a:t>
          </a:r>
          <a:r>
            <a:rPr lang="en-US" sz="2400" dirty="0"/>
            <a:t>~ </a:t>
          </a:r>
          <a:r>
            <a:rPr lang="ru-RU" sz="2400" dirty="0"/>
            <a:t>100р</a:t>
          </a:r>
        </a:p>
      </dgm:t>
    </dgm:pt>
    <dgm:pt modelId="{3CEBEF69-16E2-476F-B368-980C58A50E99}" type="parTrans" cxnId="{E23E56D5-3684-4E0B-AAC2-107E7ED4E359}">
      <dgm:prSet/>
      <dgm:spPr/>
      <dgm:t>
        <a:bodyPr/>
        <a:lstStyle/>
        <a:p>
          <a:endParaRPr lang="ru-RU"/>
        </a:p>
      </dgm:t>
    </dgm:pt>
    <dgm:pt modelId="{47CA0EEE-25AA-46F3-9D6D-271393C0D2DA}" type="sibTrans" cxnId="{E23E56D5-3684-4E0B-AAC2-107E7ED4E359}">
      <dgm:prSet/>
      <dgm:spPr/>
      <dgm:t>
        <a:bodyPr/>
        <a:lstStyle/>
        <a:p>
          <a:endParaRPr lang="ru-RU"/>
        </a:p>
      </dgm:t>
    </dgm:pt>
    <dgm:pt modelId="{FF7AD82A-78C7-4DDD-903C-673D1AC741B2}">
      <dgm:prSet phldrT="[Текст]" custT="1"/>
      <dgm:spPr>
        <a:solidFill>
          <a:schemeClr val="accent3"/>
        </a:solidFill>
      </dgm:spPr>
      <dgm:t>
        <a:bodyPr/>
        <a:lstStyle/>
        <a:p>
          <a:r>
            <a:rPr lang="ru-RU" sz="3600" dirty="0"/>
            <a:t>Провод</a:t>
          </a:r>
        </a:p>
        <a:p>
          <a:r>
            <a:rPr lang="en-GB" sz="3600" dirty="0"/>
            <a:t>~400</a:t>
          </a:r>
          <a:r>
            <a:rPr lang="ru-RU" sz="3600" dirty="0"/>
            <a:t>р</a:t>
          </a:r>
          <a:endParaRPr lang="ru-RU" sz="2500" dirty="0"/>
        </a:p>
      </dgm:t>
    </dgm:pt>
    <dgm:pt modelId="{BD07EAFA-3CA6-4CBD-AA6E-1BE9B9294FF4}" type="parTrans" cxnId="{7915E65C-5AA7-41A6-85A7-C37FB57ED095}">
      <dgm:prSet/>
      <dgm:spPr/>
      <dgm:t>
        <a:bodyPr/>
        <a:lstStyle/>
        <a:p>
          <a:endParaRPr lang="ru-RU"/>
        </a:p>
      </dgm:t>
    </dgm:pt>
    <dgm:pt modelId="{36F5879E-0264-41BB-80C9-FAD62C9F9066}" type="sibTrans" cxnId="{7915E65C-5AA7-41A6-85A7-C37FB57ED095}">
      <dgm:prSet/>
      <dgm:spPr/>
      <dgm:t>
        <a:bodyPr/>
        <a:lstStyle/>
        <a:p>
          <a:endParaRPr lang="ru-RU"/>
        </a:p>
      </dgm:t>
    </dgm:pt>
    <dgm:pt modelId="{19E4A4EF-9AAC-41A9-A24E-A5D17F5FA454}">
      <dgm:prSet/>
      <dgm:spPr/>
      <dgm:t>
        <a:bodyPr/>
        <a:lstStyle/>
        <a:p>
          <a:endParaRPr lang="ru-RU" dirty="0"/>
        </a:p>
      </dgm:t>
    </dgm:pt>
    <dgm:pt modelId="{5063E5B9-39E0-4E23-BC56-604DC5A74DA0}" type="parTrans" cxnId="{F1BDE389-D94B-4D60-935E-E7953BA912ED}">
      <dgm:prSet/>
      <dgm:spPr/>
      <dgm:t>
        <a:bodyPr/>
        <a:lstStyle/>
        <a:p>
          <a:endParaRPr lang="ru-RU"/>
        </a:p>
      </dgm:t>
    </dgm:pt>
    <dgm:pt modelId="{02CF6003-7069-42DD-AD3A-38977D3C57D0}" type="sibTrans" cxnId="{F1BDE389-D94B-4D60-935E-E7953BA912ED}">
      <dgm:prSet/>
      <dgm:spPr/>
      <dgm:t>
        <a:bodyPr/>
        <a:lstStyle/>
        <a:p>
          <a:endParaRPr lang="ru-RU"/>
        </a:p>
      </dgm:t>
    </dgm:pt>
    <dgm:pt modelId="{BDEC76B4-E133-4A5E-B7C1-17440EF78853}" type="pres">
      <dgm:prSet presAssocID="{170DA9A4-21A0-45DE-9634-A7260C5DD69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3B572E0-77EE-4284-A2CA-ED07724DED23}" type="pres">
      <dgm:prSet presAssocID="{170DA9A4-21A0-45DE-9634-A7260C5DD69D}" presName="matrix" presStyleCnt="0"/>
      <dgm:spPr/>
    </dgm:pt>
    <dgm:pt modelId="{BC4D608A-739D-4597-B465-B6AA87713553}" type="pres">
      <dgm:prSet presAssocID="{170DA9A4-21A0-45DE-9634-A7260C5DD69D}" presName="tile1" presStyleLbl="node1" presStyleIdx="0" presStyleCnt="4"/>
      <dgm:spPr/>
    </dgm:pt>
    <dgm:pt modelId="{E91B0C1C-5FE0-4C5F-9E0D-6122B8D374B6}" type="pres">
      <dgm:prSet presAssocID="{170DA9A4-21A0-45DE-9634-A7260C5DD69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80EB511-A116-42B8-8C1D-90954517DC4A}" type="pres">
      <dgm:prSet presAssocID="{170DA9A4-21A0-45DE-9634-A7260C5DD69D}" presName="tile2" presStyleLbl="node1" presStyleIdx="1" presStyleCnt="4"/>
      <dgm:spPr/>
    </dgm:pt>
    <dgm:pt modelId="{4779DF2B-2079-4E0B-8046-B7913A2638FF}" type="pres">
      <dgm:prSet presAssocID="{170DA9A4-21A0-45DE-9634-A7260C5DD69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F58A6E5-99BB-4826-85A2-F57D4D64AEA0}" type="pres">
      <dgm:prSet presAssocID="{170DA9A4-21A0-45DE-9634-A7260C5DD69D}" presName="tile3" presStyleLbl="node1" presStyleIdx="2" presStyleCnt="4"/>
      <dgm:spPr/>
    </dgm:pt>
    <dgm:pt modelId="{9231BB47-6D90-4D94-A64B-ADE5E44EF0CB}" type="pres">
      <dgm:prSet presAssocID="{170DA9A4-21A0-45DE-9634-A7260C5DD69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DCFB305-386A-406A-B439-2F8363F1E9EE}" type="pres">
      <dgm:prSet presAssocID="{170DA9A4-21A0-45DE-9634-A7260C5DD69D}" presName="tile4" presStyleLbl="node1" presStyleIdx="3" presStyleCnt="4"/>
      <dgm:spPr/>
    </dgm:pt>
    <dgm:pt modelId="{42553CDA-17A7-4524-865D-02362972399C}" type="pres">
      <dgm:prSet presAssocID="{170DA9A4-21A0-45DE-9634-A7260C5DD69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CF345E4-FCAF-45B4-B150-EAF3E3CB4EFC}" type="pres">
      <dgm:prSet presAssocID="{170DA9A4-21A0-45DE-9634-A7260C5DD69D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0BC5551B-C512-4232-B7D9-F8B06E5C5BD7}" type="presOf" srcId="{FF7AD82A-78C7-4DDD-903C-673D1AC741B2}" destId="{7DCFB305-386A-406A-B439-2F8363F1E9EE}" srcOrd="0" destOrd="0" presId="urn:microsoft.com/office/officeart/2005/8/layout/matrix1"/>
    <dgm:cxn modelId="{E259BB2E-9596-4881-AF68-B5FAC180E434}" type="presOf" srcId="{56BD0C4A-336D-4B5A-BA9C-AE934A11819E}" destId="{BC4D608A-739D-4597-B465-B6AA87713553}" srcOrd="0" destOrd="0" presId="urn:microsoft.com/office/officeart/2005/8/layout/matrix1"/>
    <dgm:cxn modelId="{28721A32-9CA7-40B7-8822-867144462D64}" srcId="{170DA9A4-21A0-45DE-9634-A7260C5DD69D}" destId="{FB93B93F-0B68-4F3C-877B-05B595B734ED}" srcOrd="0" destOrd="0" parTransId="{43E7FB07-0CDF-4F4C-AEC0-191DD384DE1F}" sibTransId="{538BB5DC-94AF-410E-948B-CC271844F7A0}"/>
    <dgm:cxn modelId="{7915E65C-5AA7-41A6-85A7-C37FB57ED095}" srcId="{FB93B93F-0B68-4F3C-877B-05B595B734ED}" destId="{FF7AD82A-78C7-4DDD-903C-673D1AC741B2}" srcOrd="3" destOrd="0" parTransId="{BD07EAFA-3CA6-4CBD-AA6E-1BE9B9294FF4}" sibTransId="{36F5879E-0264-41BB-80C9-FAD62C9F9066}"/>
    <dgm:cxn modelId="{CC02CB62-18F7-47EA-A8BD-6BA656F48A2A}" type="presOf" srcId="{EEDA2FC4-F56D-4983-BAB2-7847ED453F41}" destId="{180EB511-A116-42B8-8C1D-90954517DC4A}" srcOrd="0" destOrd="0" presId="urn:microsoft.com/office/officeart/2005/8/layout/matrix1"/>
    <dgm:cxn modelId="{A4FA6C63-C11A-444C-B3EE-543798DAAF56}" type="presOf" srcId="{FB93B93F-0B68-4F3C-877B-05B595B734ED}" destId="{BCF345E4-FCAF-45B4-B150-EAF3E3CB4EFC}" srcOrd="0" destOrd="0" presId="urn:microsoft.com/office/officeart/2005/8/layout/matrix1"/>
    <dgm:cxn modelId="{48C55066-A10D-458C-A297-52E56498D24C}" srcId="{FB93B93F-0B68-4F3C-877B-05B595B734ED}" destId="{56BD0C4A-336D-4B5A-BA9C-AE934A11819E}" srcOrd="0" destOrd="0" parTransId="{0C7D5D0A-6C95-4FE4-ACF4-954ED6551246}" sibTransId="{4E2D9754-52A3-4708-B401-7FCA0A5E5C11}"/>
    <dgm:cxn modelId="{F460444F-CAA2-4CAC-B820-EE6EECE55C13}" type="presOf" srcId="{56BD0C4A-336D-4B5A-BA9C-AE934A11819E}" destId="{E91B0C1C-5FE0-4C5F-9E0D-6122B8D374B6}" srcOrd="1" destOrd="0" presId="urn:microsoft.com/office/officeart/2005/8/layout/matrix1"/>
    <dgm:cxn modelId="{DD3B7780-40C0-44DA-89D5-9BAB666E514A}" type="presOf" srcId="{FF7AD82A-78C7-4DDD-903C-673D1AC741B2}" destId="{42553CDA-17A7-4524-865D-02362972399C}" srcOrd="1" destOrd="0" presId="urn:microsoft.com/office/officeart/2005/8/layout/matrix1"/>
    <dgm:cxn modelId="{A161B787-B71E-484E-84B6-293A33D9A395}" type="presOf" srcId="{9A3F9A33-52E1-4973-AF89-2E3EED01CF87}" destId="{9231BB47-6D90-4D94-A64B-ADE5E44EF0CB}" srcOrd="1" destOrd="0" presId="urn:microsoft.com/office/officeart/2005/8/layout/matrix1"/>
    <dgm:cxn modelId="{F1BDE389-D94B-4D60-935E-E7953BA912ED}" srcId="{170DA9A4-21A0-45DE-9634-A7260C5DD69D}" destId="{19E4A4EF-9AAC-41A9-A24E-A5D17F5FA454}" srcOrd="1" destOrd="0" parTransId="{5063E5B9-39E0-4E23-BC56-604DC5A74DA0}" sibTransId="{02CF6003-7069-42DD-AD3A-38977D3C57D0}"/>
    <dgm:cxn modelId="{3A3898AB-19F4-4245-829A-AD0D26A5810C}" srcId="{FB93B93F-0B68-4F3C-877B-05B595B734ED}" destId="{EEDA2FC4-F56D-4983-BAB2-7847ED453F41}" srcOrd="1" destOrd="0" parTransId="{22555881-F0BF-4EE8-B548-AE447C9E6A15}" sibTransId="{1D264206-9928-48D7-92FA-D563F3354231}"/>
    <dgm:cxn modelId="{0AE540AE-9FF5-42FD-BEEA-6CE5F402C61B}" type="presOf" srcId="{170DA9A4-21A0-45DE-9634-A7260C5DD69D}" destId="{BDEC76B4-E133-4A5E-B7C1-17440EF78853}" srcOrd="0" destOrd="0" presId="urn:microsoft.com/office/officeart/2005/8/layout/matrix1"/>
    <dgm:cxn modelId="{00844AB7-E4D1-434D-B03C-9382F95CEF63}" type="presOf" srcId="{9A3F9A33-52E1-4973-AF89-2E3EED01CF87}" destId="{6F58A6E5-99BB-4826-85A2-F57D4D64AEA0}" srcOrd="0" destOrd="0" presId="urn:microsoft.com/office/officeart/2005/8/layout/matrix1"/>
    <dgm:cxn modelId="{E23E56D5-3684-4E0B-AAC2-107E7ED4E359}" srcId="{FB93B93F-0B68-4F3C-877B-05B595B734ED}" destId="{9A3F9A33-52E1-4973-AF89-2E3EED01CF87}" srcOrd="2" destOrd="0" parTransId="{3CEBEF69-16E2-476F-B368-980C58A50E99}" sibTransId="{47CA0EEE-25AA-46F3-9D6D-271393C0D2DA}"/>
    <dgm:cxn modelId="{2487C5FD-5A07-44A3-90C5-C9FF9A96843C}" type="presOf" srcId="{EEDA2FC4-F56D-4983-BAB2-7847ED453F41}" destId="{4779DF2B-2079-4E0B-8046-B7913A2638FF}" srcOrd="1" destOrd="0" presId="urn:microsoft.com/office/officeart/2005/8/layout/matrix1"/>
    <dgm:cxn modelId="{AD963A2D-E1C3-4DB0-8337-419FD1F6356A}" type="presParOf" srcId="{BDEC76B4-E133-4A5E-B7C1-17440EF78853}" destId="{B3B572E0-77EE-4284-A2CA-ED07724DED23}" srcOrd="0" destOrd="0" presId="urn:microsoft.com/office/officeart/2005/8/layout/matrix1"/>
    <dgm:cxn modelId="{2D336264-A68B-4E07-ADE2-56D546F19F2D}" type="presParOf" srcId="{B3B572E0-77EE-4284-A2CA-ED07724DED23}" destId="{BC4D608A-739D-4597-B465-B6AA87713553}" srcOrd="0" destOrd="0" presId="urn:microsoft.com/office/officeart/2005/8/layout/matrix1"/>
    <dgm:cxn modelId="{1FE6FCE5-D446-4FF0-97AB-492E9B08634F}" type="presParOf" srcId="{B3B572E0-77EE-4284-A2CA-ED07724DED23}" destId="{E91B0C1C-5FE0-4C5F-9E0D-6122B8D374B6}" srcOrd="1" destOrd="0" presId="urn:microsoft.com/office/officeart/2005/8/layout/matrix1"/>
    <dgm:cxn modelId="{CAD42C2D-67F7-473F-A5E9-2C3CDEAA4440}" type="presParOf" srcId="{B3B572E0-77EE-4284-A2CA-ED07724DED23}" destId="{180EB511-A116-42B8-8C1D-90954517DC4A}" srcOrd="2" destOrd="0" presId="urn:microsoft.com/office/officeart/2005/8/layout/matrix1"/>
    <dgm:cxn modelId="{35040BA3-D741-454B-A79E-0D14E12CD59B}" type="presParOf" srcId="{B3B572E0-77EE-4284-A2CA-ED07724DED23}" destId="{4779DF2B-2079-4E0B-8046-B7913A2638FF}" srcOrd="3" destOrd="0" presId="urn:microsoft.com/office/officeart/2005/8/layout/matrix1"/>
    <dgm:cxn modelId="{2BC7429F-0299-4EF6-8205-D79DB9D52279}" type="presParOf" srcId="{B3B572E0-77EE-4284-A2CA-ED07724DED23}" destId="{6F58A6E5-99BB-4826-85A2-F57D4D64AEA0}" srcOrd="4" destOrd="0" presId="urn:microsoft.com/office/officeart/2005/8/layout/matrix1"/>
    <dgm:cxn modelId="{72F6011C-B236-418B-B0BC-869A819A6723}" type="presParOf" srcId="{B3B572E0-77EE-4284-A2CA-ED07724DED23}" destId="{9231BB47-6D90-4D94-A64B-ADE5E44EF0CB}" srcOrd="5" destOrd="0" presId="urn:microsoft.com/office/officeart/2005/8/layout/matrix1"/>
    <dgm:cxn modelId="{8340C38E-5C48-49F1-BD77-9CE1CCF8D7CB}" type="presParOf" srcId="{B3B572E0-77EE-4284-A2CA-ED07724DED23}" destId="{7DCFB305-386A-406A-B439-2F8363F1E9EE}" srcOrd="6" destOrd="0" presId="urn:microsoft.com/office/officeart/2005/8/layout/matrix1"/>
    <dgm:cxn modelId="{CCB88E10-1F8E-4D2B-B263-CBE31456C528}" type="presParOf" srcId="{B3B572E0-77EE-4284-A2CA-ED07724DED23}" destId="{42553CDA-17A7-4524-865D-02362972399C}" srcOrd="7" destOrd="0" presId="urn:microsoft.com/office/officeart/2005/8/layout/matrix1"/>
    <dgm:cxn modelId="{D4936FEC-8902-48B2-911C-3061EE39787C}" type="presParOf" srcId="{BDEC76B4-E133-4A5E-B7C1-17440EF78853}" destId="{BCF345E4-FCAF-45B4-B150-EAF3E3CB4EF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8FFBE63-C92E-4389-BAA2-D4B06B7EDCBD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2D6C4DE4-B829-497F-A2CA-AE017E88493E}">
      <dgm:prSet phldrT="[Текст]"/>
      <dgm:spPr/>
      <dgm:t>
        <a:bodyPr/>
        <a:lstStyle/>
        <a:p>
          <a:r>
            <a:rPr lang="ru-RU" dirty="0"/>
            <a:t>Что было сделано</a:t>
          </a:r>
        </a:p>
      </dgm:t>
    </dgm:pt>
    <dgm:pt modelId="{188E58D5-1EA9-4D2B-8219-20DD93FF0A42}" type="parTrans" cxnId="{5EE56A18-A34C-474F-822D-E74C1B5EFC40}">
      <dgm:prSet/>
      <dgm:spPr/>
      <dgm:t>
        <a:bodyPr/>
        <a:lstStyle/>
        <a:p>
          <a:endParaRPr lang="ru-RU"/>
        </a:p>
      </dgm:t>
    </dgm:pt>
    <dgm:pt modelId="{F1EA9965-3EF6-4364-9B02-817980014751}" type="sibTrans" cxnId="{5EE56A18-A34C-474F-822D-E74C1B5EFC40}">
      <dgm:prSet/>
      <dgm:spPr/>
      <dgm:t>
        <a:bodyPr/>
        <a:lstStyle/>
        <a:p>
          <a:endParaRPr lang="ru-RU"/>
        </a:p>
      </dgm:t>
    </dgm:pt>
    <dgm:pt modelId="{1C11F19E-1058-412F-957A-42F33C09388B}">
      <dgm:prSet phldrT="[Текст]"/>
      <dgm:spPr/>
      <dgm:t>
        <a:bodyPr/>
        <a:lstStyle/>
        <a:p>
          <a:r>
            <a:rPr lang="ru-RU" dirty="0"/>
            <a:t>Было создано рабочее устройство и мобильное приложение, которые считывают данные с датчиков температуры и посредством базы данных </a:t>
          </a:r>
          <a:r>
            <a:rPr lang="en-GB" dirty="0"/>
            <a:t>Firebase</a:t>
          </a:r>
          <a:r>
            <a:rPr lang="ru-RU" dirty="0"/>
            <a:t> выводит их на экран телефона</a:t>
          </a:r>
        </a:p>
      </dgm:t>
    </dgm:pt>
    <dgm:pt modelId="{F81B3E87-C5AD-4CBB-8B47-9C8715B25F79}" type="parTrans" cxnId="{703B1794-6327-4AD6-AF6C-B029E5875615}">
      <dgm:prSet/>
      <dgm:spPr/>
      <dgm:t>
        <a:bodyPr/>
        <a:lstStyle/>
        <a:p>
          <a:endParaRPr lang="ru-RU"/>
        </a:p>
      </dgm:t>
    </dgm:pt>
    <dgm:pt modelId="{48D73082-D0AC-4D1A-8B62-5D5BB0BB0B2C}" type="sibTrans" cxnId="{703B1794-6327-4AD6-AF6C-B029E5875615}">
      <dgm:prSet/>
      <dgm:spPr/>
      <dgm:t>
        <a:bodyPr/>
        <a:lstStyle/>
        <a:p>
          <a:endParaRPr lang="ru-RU"/>
        </a:p>
      </dgm:t>
    </dgm:pt>
    <dgm:pt modelId="{4F3D76BD-BC2A-4C4D-B172-CAC6DBDB4AB1}">
      <dgm:prSet phldrT="[Текст]"/>
      <dgm:spPr/>
      <dgm:t>
        <a:bodyPr/>
        <a:lstStyle/>
        <a:p>
          <a:r>
            <a:rPr lang="ru-RU" dirty="0"/>
            <a:t>Ближайшее будущее</a:t>
          </a:r>
        </a:p>
      </dgm:t>
    </dgm:pt>
    <dgm:pt modelId="{4F895B13-4439-46BF-9558-A24AFE8DC1E0}" type="parTrans" cxnId="{F8BC818F-472A-44AA-AC99-A2AA1A3A8F39}">
      <dgm:prSet/>
      <dgm:spPr/>
      <dgm:t>
        <a:bodyPr/>
        <a:lstStyle/>
        <a:p>
          <a:endParaRPr lang="ru-RU"/>
        </a:p>
      </dgm:t>
    </dgm:pt>
    <dgm:pt modelId="{B7713E74-E735-46AA-AD3F-8490DF17D946}" type="sibTrans" cxnId="{F8BC818F-472A-44AA-AC99-A2AA1A3A8F39}">
      <dgm:prSet/>
      <dgm:spPr/>
      <dgm:t>
        <a:bodyPr/>
        <a:lstStyle/>
        <a:p>
          <a:endParaRPr lang="ru-RU"/>
        </a:p>
      </dgm:t>
    </dgm:pt>
    <dgm:pt modelId="{504DDEAA-95A0-40E3-AF15-3F64859B0C06}">
      <dgm:prSet phldrT="[Текст]"/>
      <dgm:spPr/>
      <dgm:t>
        <a:bodyPr/>
        <a:lstStyle/>
        <a:p>
          <a:r>
            <a:rPr lang="ru-RU" dirty="0"/>
            <a:t>Планируется усовершенствование и доработка устройства и мобильного приложения до первой рыночной модели</a:t>
          </a:r>
        </a:p>
      </dgm:t>
    </dgm:pt>
    <dgm:pt modelId="{7CB46653-D1E5-41BC-A728-FD77134806A0}" type="parTrans" cxnId="{E7E7882A-BA8D-44ED-BFF2-455158187AF5}">
      <dgm:prSet/>
      <dgm:spPr/>
      <dgm:t>
        <a:bodyPr/>
        <a:lstStyle/>
        <a:p>
          <a:endParaRPr lang="ru-RU"/>
        </a:p>
      </dgm:t>
    </dgm:pt>
    <dgm:pt modelId="{078F77B5-ACCC-40A8-91D5-465ED07187D0}" type="sibTrans" cxnId="{E7E7882A-BA8D-44ED-BFF2-455158187AF5}">
      <dgm:prSet/>
      <dgm:spPr/>
      <dgm:t>
        <a:bodyPr/>
        <a:lstStyle/>
        <a:p>
          <a:endParaRPr lang="ru-RU"/>
        </a:p>
      </dgm:t>
    </dgm:pt>
    <dgm:pt modelId="{9BC34A83-C39F-46C8-A558-A245500FD140}">
      <dgm:prSet phldrT="[Текст]"/>
      <dgm:spPr/>
      <dgm:t>
        <a:bodyPr/>
        <a:lstStyle/>
        <a:p>
          <a:r>
            <a:rPr lang="ru-RU" dirty="0"/>
            <a:t>Планы по продвижению</a:t>
          </a:r>
        </a:p>
      </dgm:t>
    </dgm:pt>
    <dgm:pt modelId="{7C2E2E24-7393-4ACD-BDEF-9BB13E619411}" type="parTrans" cxnId="{2E38DFC7-39ED-4968-B2BD-B9C5EE689990}">
      <dgm:prSet/>
      <dgm:spPr/>
      <dgm:t>
        <a:bodyPr/>
        <a:lstStyle/>
        <a:p>
          <a:endParaRPr lang="ru-RU"/>
        </a:p>
      </dgm:t>
    </dgm:pt>
    <dgm:pt modelId="{30E30CC5-AA92-4D52-B3E0-8580BEC5CA54}" type="sibTrans" cxnId="{2E38DFC7-39ED-4968-B2BD-B9C5EE689990}">
      <dgm:prSet/>
      <dgm:spPr/>
      <dgm:t>
        <a:bodyPr/>
        <a:lstStyle/>
        <a:p>
          <a:endParaRPr lang="ru-RU"/>
        </a:p>
      </dgm:t>
    </dgm:pt>
    <dgm:pt modelId="{49466284-C905-4EDC-9F7A-D822E25B5060}">
      <dgm:prSet phldrT="[Текст]"/>
      <dgm:spPr/>
      <dgm:t>
        <a:bodyPr/>
        <a:lstStyle/>
        <a:p>
          <a:r>
            <a:rPr lang="ru-RU" dirty="0"/>
            <a:t>После создания первой рыночной модели планируется поиск инвесторов, создание стартапа и продвижение на рынке Республики Саха (Якутия), в случае успеха на родном рынке ожидается выход на Всероссийский рынок</a:t>
          </a:r>
        </a:p>
      </dgm:t>
    </dgm:pt>
    <dgm:pt modelId="{144C35E2-0509-4894-9B34-9F7FD4874A23}" type="parTrans" cxnId="{96B88ACD-55A1-43B5-A90E-05386969B92D}">
      <dgm:prSet/>
      <dgm:spPr/>
      <dgm:t>
        <a:bodyPr/>
        <a:lstStyle/>
        <a:p>
          <a:endParaRPr lang="ru-RU"/>
        </a:p>
      </dgm:t>
    </dgm:pt>
    <dgm:pt modelId="{3B089044-405A-46A5-AAEF-950685801668}" type="sibTrans" cxnId="{96B88ACD-55A1-43B5-A90E-05386969B92D}">
      <dgm:prSet/>
      <dgm:spPr/>
      <dgm:t>
        <a:bodyPr/>
        <a:lstStyle/>
        <a:p>
          <a:endParaRPr lang="ru-RU"/>
        </a:p>
      </dgm:t>
    </dgm:pt>
    <dgm:pt modelId="{0655C11D-81E6-4B91-A98D-473A7BD4F757}" type="pres">
      <dgm:prSet presAssocID="{28FFBE63-C92E-4389-BAA2-D4B06B7EDCBD}" presName="linearFlow" presStyleCnt="0">
        <dgm:presLayoutVars>
          <dgm:dir/>
          <dgm:animLvl val="lvl"/>
          <dgm:resizeHandles val="exact"/>
        </dgm:presLayoutVars>
      </dgm:prSet>
      <dgm:spPr/>
    </dgm:pt>
    <dgm:pt modelId="{ABEAF689-F0A6-4581-A00A-DBCAFC4509C4}" type="pres">
      <dgm:prSet presAssocID="{2D6C4DE4-B829-497F-A2CA-AE017E88493E}" presName="composite" presStyleCnt="0"/>
      <dgm:spPr/>
    </dgm:pt>
    <dgm:pt modelId="{EF561712-A1A1-4752-9A63-7C38FE1DB8DB}" type="pres">
      <dgm:prSet presAssocID="{2D6C4DE4-B829-497F-A2CA-AE017E88493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7DED14A-188F-479D-BC39-254CBD78F59C}" type="pres">
      <dgm:prSet presAssocID="{2D6C4DE4-B829-497F-A2CA-AE017E88493E}" presName="descendantText" presStyleLbl="alignAcc1" presStyleIdx="0" presStyleCnt="3">
        <dgm:presLayoutVars>
          <dgm:bulletEnabled val="1"/>
        </dgm:presLayoutVars>
      </dgm:prSet>
      <dgm:spPr/>
    </dgm:pt>
    <dgm:pt modelId="{D86F6366-4239-49E2-B490-2B206CA97EF6}" type="pres">
      <dgm:prSet presAssocID="{F1EA9965-3EF6-4364-9B02-817980014751}" presName="sp" presStyleCnt="0"/>
      <dgm:spPr/>
    </dgm:pt>
    <dgm:pt modelId="{289CF885-0192-41CD-A773-D79D97378B1A}" type="pres">
      <dgm:prSet presAssocID="{4F3D76BD-BC2A-4C4D-B172-CAC6DBDB4AB1}" presName="composite" presStyleCnt="0"/>
      <dgm:spPr/>
    </dgm:pt>
    <dgm:pt modelId="{0B297399-7D18-4D4B-B787-1D947EDD04CE}" type="pres">
      <dgm:prSet presAssocID="{4F3D76BD-BC2A-4C4D-B172-CAC6DBDB4AB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42B13A2-9410-4312-A9C5-A3D0D1338797}" type="pres">
      <dgm:prSet presAssocID="{4F3D76BD-BC2A-4C4D-B172-CAC6DBDB4AB1}" presName="descendantText" presStyleLbl="alignAcc1" presStyleIdx="1" presStyleCnt="3">
        <dgm:presLayoutVars>
          <dgm:bulletEnabled val="1"/>
        </dgm:presLayoutVars>
      </dgm:prSet>
      <dgm:spPr/>
    </dgm:pt>
    <dgm:pt modelId="{6D4440E5-C349-4C1D-9F1A-B9DD142A12B2}" type="pres">
      <dgm:prSet presAssocID="{B7713E74-E735-46AA-AD3F-8490DF17D946}" presName="sp" presStyleCnt="0"/>
      <dgm:spPr/>
    </dgm:pt>
    <dgm:pt modelId="{B471DA95-07AE-4913-A583-CC14BD00E0A0}" type="pres">
      <dgm:prSet presAssocID="{9BC34A83-C39F-46C8-A558-A245500FD140}" presName="composite" presStyleCnt="0"/>
      <dgm:spPr/>
    </dgm:pt>
    <dgm:pt modelId="{5A3E0BED-717F-45AE-B6B6-53361858C2C7}" type="pres">
      <dgm:prSet presAssocID="{9BC34A83-C39F-46C8-A558-A245500FD14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102C112-9FA4-491D-A808-2B50C5B801A0}" type="pres">
      <dgm:prSet presAssocID="{9BC34A83-C39F-46C8-A558-A245500FD14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F01B907-873F-470B-8C07-B943F9BFBD41}" type="presOf" srcId="{28FFBE63-C92E-4389-BAA2-D4B06B7EDCBD}" destId="{0655C11D-81E6-4B91-A98D-473A7BD4F757}" srcOrd="0" destOrd="0" presId="urn:microsoft.com/office/officeart/2005/8/layout/chevron2"/>
    <dgm:cxn modelId="{5F843C0D-94C9-46A4-B4A2-5F26F0B393A3}" type="presOf" srcId="{2D6C4DE4-B829-497F-A2CA-AE017E88493E}" destId="{EF561712-A1A1-4752-9A63-7C38FE1DB8DB}" srcOrd="0" destOrd="0" presId="urn:microsoft.com/office/officeart/2005/8/layout/chevron2"/>
    <dgm:cxn modelId="{CF67E20D-A831-489F-9A69-55ADF7568567}" type="presOf" srcId="{4F3D76BD-BC2A-4C4D-B172-CAC6DBDB4AB1}" destId="{0B297399-7D18-4D4B-B787-1D947EDD04CE}" srcOrd="0" destOrd="0" presId="urn:microsoft.com/office/officeart/2005/8/layout/chevron2"/>
    <dgm:cxn modelId="{5EE56A18-A34C-474F-822D-E74C1B5EFC40}" srcId="{28FFBE63-C92E-4389-BAA2-D4B06B7EDCBD}" destId="{2D6C4DE4-B829-497F-A2CA-AE017E88493E}" srcOrd="0" destOrd="0" parTransId="{188E58D5-1EA9-4D2B-8219-20DD93FF0A42}" sibTransId="{F1EA9965-3EF6-4364-9B02-817980014751}"/>
    <dgm:cxn modelId="{EBC9421B-5B51-4EAE-AC83-35483CDCEB9D}" type="presOf" srcId="{49466284-C905-4EDC-9F7A-D822E25B5060}" destId="{E102C112-9FA4-491D-A808-2B50C5B801A0}" srcOrd="0" destOrd="0" presId="urn:microsoft.com/office/officeart/2005/8/layout/chevron2"/>
    <dgm:cxn modelId="{E7E7882A-BA8D-44ED-BFF2-455158187AF5}" srcId="{4F3D76BD-BC2A-4C4D-B172-CAC6DBDB4AB1}" destId="{504DDEAA-95A0-40E3-AF15-3F64859B0C06}" srcOrd="0" destOrd="0" parTransId="{7CB46653-D1E5-41BC-A728-FD77134806A0}" sibTransId="{078F77B5-ACCC-40A8-91D5-465ED07187D0}"/>
    <dgm:cxn modelId="{4631523A-89CC-4975-8AED-88FE59090D71}" type="presOf" srcId="{504DDEAA-95A0-40E3-AF15-3F64859B0C06}" destId="{942B13A2-9410-4312-A9C5-A3D0D1338797}" srcOrd="0" destOrd="0" presId="urn:microsoft.com/office/officeart/2005/8/layout/chevron2"/>
    <dgm:cxn modelId="{BB955352-8C26-4E8C-9C8A-D0E0EB2AB70F}" type="presOf" srcId="{1C11F19E-1058-412F-957A-42F33C09388B}" destId="{F7DED14A-188F-479D-BC39-254CBD78F59C}" srcOrd="0" destOrd="0" presId="urn:microsoft.com/office/officeart/2005/8/layout/chevron2"/>
    <dgm:cxn modelId="{F8BC818F-472A-44AA-AC99-A2AA1A3A8F39}" srcId="{28FFBE63-C92E-4389-BAA2-D4B06B7EDCBD}" destId="{4F3D76BD-BC2A-4C4D-B172-CAC6DBDB4AB1}" srcOrd="1" destOrd="0" parTransId="{4F895B13-4439-46BF-9558-A24AFE8DC1E0}" sibTransId="{B7713E74-E735-46AA-AD3F-8490DF17D946}"/>
    <dgm:cxn modelId="{703B1794-6327-4AD6-AF6C-B029E5875615}" srcId="{2D6C4DE4-B829-497F-A2CA-AE017E88493E}" destId="{1C11F19E-1058-412F-957A-42F33C09388B}" srcOrd="0" destOrd="0" parTransId="{F81B3E87-C5AD-4CBB-8B47-9C8715B25F79}" sibTransId="{48D73082-D0AC-4D1A-8B62-5D5BB0BB0B2C}"/>
    <dgm:cxn modelId="{2E38DFC7-39ED-4968-B2BD-B9C5EE689990}" srcId="{28FFBE63-C92E-4389-BAA2-D4B06B7EDCBD}" destId="{9BC34A83-C39F-46C8-A558-A245500FD140}" srcOrd="2" destOrd="0" parTransId="{7C2E2E24-7393-4ACD-BDEF-9BB13E619411}" sibTransId="{30E30CC5-AA92-4D52-B3E0-8580BEC5CA54}"/>
    <dgm:cxn modelId="{96B88ACD-55A1-43B5-A90E-05386969B92D}" srcId="{9BC34A83-C39F-46C8-A558-A245500FD140}" destId="{49466284-C905-4EDC-9F7A-D822E25B5060}" srcOrd="0" destOrd="0" parTransId="{144C35E2-0509-4894-9B34-9F7FD4874A23}" sibTransId="{3B089044-405A-46A5-AAEF-950685801668}"/>
    <dgm:cxn modelId="{0DD1A4DB-761B-4148-AD0E-A0A8B00E832F}" type="presOf" srcId="{9BC34A83-C39F-46C8-A558-A245500FD140}" destId="{5A3E0BED-717F-45AE-B6B6-53361858C2C7}" srcOrd="0" destOrd="0" presId="urn:microsoft.com/office/officeart/2005/8/layout/chevron2"/>
    <dgm:cxn modelId="{C8C473B1-B926-4E3F-973F-2882461875B5}" type="presParOf" srcId="{0655C11D-81E6-4B91-A98D-473A7BD4F757}" destId="{ABEAF689-F0A6-4581-A00A-DBCAFC4509C4}" srcOrd="0" destOrd="0" presId="urn:microsoft.com/office/officeart/2005/8/layout/chevron2"/>
    <dgm:cxn modelId="{B6BBFE46-9795-4DA0-9E04-ADBD9D5DDCF4}" type="presParOf" srcId="{ABEAF689-F0A6-4581-A00A-DBCAFC4509C4}" destId="{EF561712-A1A1-4752-9A63-7C38FE1DB8DB}" srcOrd="0" destOrd="0" presId="urn:microsoft.com/office/officeart/2005/8/layout/chevron2"/>
    <dgm:cxn modelId="{70AFEFCB-08B0-48C4-87B5-3CE68D886E54}" type="presParOf" srcId="{ABEAF689-F0A6-4581-A00A-DBCAFC4509C4}" destId="{F7DED14A-188F-479D-BC39-254CBD78F59C}" srcOrd="1" destOrd="0" presId="urn:microsoft.com/office/officeart/2005/8/layout/chevron2"/>
    <dgm:cxn modelId="{2F535BB9-1A0A-4608-B71F-EF37D4697B28}" type="presParOf" srcId="{0655C11D-81E6-4B91-A98D-473A7BD4F757}" destId="{D86F6366-4239-49E2-B490-2B206CA97EF6}" srcOrd="1" destOrd="0" presId="urn:microsoft.com/office/officeart/2005/8/layout/chevron2"/>
    <dgm:cxn modelId="{1CF04B52-023D-4ED7-B3FD-56F28EC9DCA9}" type="presParOf" srcId="{0655C11D-81E6-4B91-A98D-473A7BD4F757}" destId="{289CF885-0192-41CD-A773-D79D97378B1A}" srcOrd="2" destOrd="0" presId="urn:microsoft.com/office/officeart/2005/8/layout/chevron2"/>
    <dgm:cxn modelId="{715721B2-C4D6-45C8-88BC-68AD015FA776}" type="presParOf" srcId="{289CF885-0192-41CD-A773-D79D97378B1A}" destId="{0B297399-7D18-4D4B-B787-1D947EDD04CE}" srcOrd="0" destOrd="0" presId="urn:microsoft.com/office/officeart/2005/8/layout/chevron2"/>
    <dgm:cxn modelId="{5D99E669-5A40-41CF-B210-96077A9DB2A4}" type="presParOf" srcId="{289CF885-0192-41CD-A773-D79D97378B1A}" destId="{942B13A2-9410-4312-A9C5-A3D0D1338797}" srcOrd="1" destOrd="0" presId="urn:microsoft.com/office/officeart/2005/8/layout/chevron2"/>
    <dgm:cxn modelId="{9C5610CD-E353-4AB9-8FB1-C756A0D1196E}" type="presParOf" srcId="{0655C11D-81E6-4B91-A98D-473A7BD4F757}" destId="{6D4440E5-C349-4C1D-9F1A-B9DD142A12B2}" srcOrd="3" destOrd="0" presId="urn:microsoft.com/office/officeart/2005/8/layout/chevron2"/>
    <dgm:cxn modelId="{384CB44B-78EE-4BFA-842F-8EA5157E86FE}" type="presParOf" srcId="{0655C11D-81E6-4B91-A98D-473A7BD4F757}" destId="{B471DA95-07AE-4913-A583-CC14BD00E0A0}" srcOrd="4" destOrd="0" presId="urn:microsoft.com/office/officeart/2005/8/layout/chevron2"/>
    <dgm:cxn modelId="{34172F2E-C626-42E4-BB9D-C1D9B4CDE4A4}" type="presParOf" srcId="{B471DA95-07AE-4913-A583-CC14BD00E0A0}" destId="{5A3E0BED-717F-45AE-B6B6-53361858C2C7}" srcOrd="0" destOrd="0" presId="urn:microsoft.com/office/officeart/2005/8/layout/chevron2"/>
    <dgm:cxn modelId="{8FED280C-8C41-4D66-B5B3-792F2A68B9D1}" type="presParOf" srcId="{B471DA95-07AE-4913-A583-CC14BD00E0A0}" destId="{E102C112-9FA4-491D-A808-2B50C5B801A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A024B1-8BE9-4F29-80E6-0B173016C20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E179C02-4124-481B-9854-1AF67080397B}">
      <dgm:prSet custT="1"/>
      <dgm:spPr>
        <a:solidFill>
          <a:schemeClr val="accent3"/>
        </a:solidFill>
      </dgm:spPr>
      <dgm:t>
        <a:bodyPr/>
        <a:lstStyle/>
        <a:p>
          <a:r>
            <a:rPr lang="ru-RU" sz="1800" dirty="0" err="1"/>
            <a:t>Термокоса</a:t>
          </a:r>
          <a:r>
            <a:rPr lang="ru-RU" sz="1800" dirty="0"/>
            <a:t> или </a:t>
          </a:r>
          <a:r>
            <a:rPr lang="ru-RU" sz="1800" dirty="0" err="1"/>
            <a:t>термогирлянда</a:t>
          </a:r>
          <a:r>
            <a:rPr lang="ru-RU" sz="1800" dirty="0"/>
            <a:t>- это устройство, состоящее из нескольких термодатчиков и соединительного провода, которое позволяет измерять температуру на протяженности провода.</a:t>
          </a:r>
        </a:p>
      </dgm:t>
    </dgm:pt>
    <dgm:pt modelId="{CF17B784-8378-46DE-AF7B-98525776DEFA}" type="parTrans" cxnId="{3899811C-50C3-4542-BB6B-8ACD58AD37B9}">
      <dgm:prSet/>
      <dgm:spPr/>
      <dgm:t>
        <a:bodyPr/>
        <a:lstStyle/>
        <a:p>
          <a:endParaRPr lang="ru-RU"/>
        </a:p>
      </dgm:t>
    </dgm:pt>
    <dgm:pt modelId="{8205C3D8-F9A5-469A-9175-14837BF5E751}" type="sibTrans" cxnId="{3899811C-50C3-4542-BB6B-8ACD58AD37B9}">
      <dgm:prSet/>
      <dgm:spPr/>
      <dgm:t>
        <a:bodyPr/>
        <a:lstStyle/>
        <a:p>
          <a:endParaRPr lang="ru-RU"/>
        </a:p>
      </dgm:t>
    </dgm:pt>
    <dgm:pt modelId="{1CD763FB-312E-47B5-BDB7-9BD1AA6CE702}" type="pres">
      <dgm:prSet presAssocID="{B1A024B1-8BE9-4F29-80E6-0B173016C20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2DC7D8D-0490-4200-B4C7-D15D1909DDA7}" type="pres">
      <dgm:prSet presAssocID="{B1A024B1-8BE9-4F29-80E6-0B173016C20A}" presName="cycle" presStyleCnt="0"/>
      <dgm:spPr/>
    </dgm:pt>
    <dgm:pt modelId="{CE1B86B7-6EA2-4416-B49D-3C044DABDA5C}" type="pres">
      <dgm:prSet presAssocID="{B1A024B1-8BE9-4F29-80E6-0B173016C20A}" presName="centerShape" presStyleCnt="0"/>
      <dgm:spPr/>
    </dgm:pt>
    <dgm:pt modelId="{1466B331-05EC-4427-9C61-22F578F97CC0}" type="pres">
      <dgm:prSet presAssocID="{B1A024B1-8BE9-4F29-80E6-0B173016C20A}" presName="connSite" presStyleLbl="node1" presStyleIdx="0" presStyleCnt="2"/>
      <dgm:spPr/>
    </dgm:pt>
    <dgm:pt modelId="{32DE005B-3248-43B5-9A6E-9E4617BBC96A}" type="pres">
      <dgm:prSet presAssocID="{B1A024B1-8BE9-4F29-80E6-0B173016C20A}" presName="visible" presStyleLbl="node1" presStyleIdx="0" presStyleCnt="2" custScaleX="90552" custScaleY="90935" custLinFactNeighborX="22013" custLinFactNeighborY="-762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C6EDC5F-FC23-4067-8D87-1BD879E7BA5C}" type="pres">
      <dgm:prSet presAssocID="{CF17B784-8378-46DE-AF7B-98525776DEFA}" presName="Name25" presStyleLbl="parChTrans1D1" presStyleIdx="0" presStyleCnt="1"/>
      <dgm:spPr/>
    </dgm:pt>
    <dgm:pt modelId="{773F66AE-E2FA-4775-9804-1D37D6B661D2}" type="pres">
      <dgm:prSet presAssocID="{1E179C02-4124-481B-9854-1AF67080397B}" presName="node" presStyleCnt="0"/>
      <dgm:spPr/>
    </dgm:pt>
    <dgm:pt modelId="{DF3E1475-378B-4A24-B1D5-DBECF85CBF7F}" type="pres">
      <dgm:prSet presAssocID="{1E179C02-4124-481B-9854-1AF67080397B}" presName="parentNode" presStyleLbl="node1" presStyleIdx="1" presStyleCnt="2" custScaleX="137572" custScaleY="127152" custLinFactNeighborX="86628" custLinFactNeighborY="-5022">
        <dgm:presLayoutVars>
          <dgm:chMax val="1"/>
          <dgm:bulletEnabled val="1"/>
        </dgm:presLayoutVars>
      </dgm:prSet>
      <dgm:spPr/>
    </dgm:pt>
    <dgm:pt modelId="{BD2EC3F8-1EAD-486E-863E-E1D1D0B2C68E}" type="pres">
      <dgm:prSet presAssocID="{1E179C02-4124-481B-9854-1AF67080397B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899811C-50C3-4542-BB6B-8ACD58AD37B9}" srcId="{B1A024B1-8BE9-4F29-80E6-0B173016C20A}" destId="{1E179C02-4124-481B-9854-1AF67080397B}" srcOrd="0" destOrd="0" parTransId="{CF17B784-8378-46DE-AF7B-98525776DEFA}" sibTransId="{8205C3D8-F9A5-469A-9175-14837BF5E751}"/>
    <dgm:cxn modelId="{2454AB66-5DE9-4D20-8B0F-AC62733004C1}" type="presOf" srcId="{1E179C02-4124-481B-9854-1AF67080397B}" destId="{DF3E1475-378B-4A24-B1D5-DBECF85CBF7F}" srcOrd="0" destOrd="0" presId="urn:microsoft.com/office/officeart/2005/8/layout/radial2"/>
    <dgm:cxn modelId="{784B6A4D-F897-4D9A-BBDB-EAF6D927BA17}" type="presOf" srcId="{B1A024B1-8BE9-4F29-80E6-0B173016C20A}" destId="{1CD763FB-312E-47B5-BDB7-9BD1AA6CE702}" srcOrd="0" destOrd="0" presId="urn:microsoft.com/office/officeart/2005/8/layout/radial2"/>
    <dgm:cxn modelId="{B01A5DA6-B51E-4412-BC3E-140AE857F1E2}" type="presOf" srcId="{CF17B784-8378-46DE-AF7B-98525776DEFA}" destId="{BC6EDC5F-FC23-4067-8D87-1BD879E7BA5C}" srcOrd="0" destOrd="0" presId="urn:microsoft.com/office/officeart/2005/8/layout/radial2"/>
    <dgm:cxn modelId="{3128D861-5CCF-4CA5-ABE9-7484252EFA77}" type="presParOf" srcId="{1CD763FB-312E-47B5-BDB7-9BD1AA6CE702}" destId="{72DC7D8D-0490-4200-B4C7-D15D1909DDA7}" srcOrd="0" destOrd="0" presId="urn:microsoft.com/office/officeart/2005/8/layout/radial2"/>
    <dgm:cxn modelId="{84DCB91A-861A-4873-8276-1FF8FFA5436C}" type="presParOf" srcId="{72DC7D8D-0490-4200-B4C7-D15D1909DDA7}" destId="{CE1B86B7-6EA2-4416-B49D-3C044DABDA5C}" srcOrd="0" destOrd="0" presId="urn:microsoft.com/office/officeart/2005/8/layout/radial2"/>
    <dgm:cxn modelId="{B9D7E0FC-2957-4BA8-A1FE-34358F43E972}" type="presParOf" srcId="{CE1B86B7-6EA2-4416-B49D-3C044DABDA5C}" destId="{1466B331-05EC-4427-9C61-22F578F97CC0}" srcOrd="0" destOrd="0" presId="urn:microsoft.com/office/officeart/2005/8/layout/radial2"/>
    <dgm:cxn modelId="{3649F991-EBF0-4507-8936-FD86DD4906F1}" type="presParOf" srcId="{CE1B86B7-6EA2-4416-B49D-3C044DABDA5C}" destId="{32DE005B-3248-43B5-9A6E-9E4617BBC96A}" srcOrd="1" destOrd="0" presId="urn:microsoft.com/office/officeart/2005/8/layout/radial2"/>
    <dgm:cxn modelId="{EDCD24DB-47F7-464F-9131-7FC28D65E79C}" type="presParOf" srcId="{72DC7D8D-0490-4200-B4C7-D15D1909DDA7}" destId="{BC6EDC5F-FC23-4067-8D87-1BD879E7BA5C}" srcOrd="1" destOrd="0" presId="urn:microsoft.com/office/officeart/2005/8/layout/radial2"/>
    <dgm:cxn modelId="{ED3BFD95-4F03-4B4B-8D75-9A9E515EA5FE}" type="presParOf" srcId="{72DC7D8D-0490-4200-B4C7-D15D1909DDA7}" destId="{773F66AE-E2FA-4775-9804-1D37D6B661D2}" srcOrd="2" destOrd="0" presId="urn:microsoft.com/office/officeart/2005/8/layout/radial2"/>
    <dgm:cxn modelId="{0AC603E8-9812-4F08-AED4-E76BC125981F}" type="presParOf" srcId="{773F66AE-E2FA-4775-9804-1D37D6B661D2}" destId="{DF3E1475-378B-4A24-B1D5-DBECF85CBF7F}" srcOrd="0" destOrd="0" presId="urn:microsoft.com/office/officeart/2005/8/layout/radial2"/>
    <dgm:cxn modelId="{4770BF5F-7091-4608-A8F2-10C31154B04F}" type="presParOf" srcId="{773F66AE-E2FA-4775-9804-1D37D6B661D2}" destId="{BD2EC3F8-1EAD-486E-863E-E1D1D0B2C68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B5E188-A682-4DAD-A469-056C204AC01D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050207B0-266D-414B-8E60-F7D2E4D2115B}">
      <dgm:prSet phldrT="[Текст]" custT="1"/>
      <dgm:spPr/>
      <dgm:t>
        <a:bodyPr/>
        <a:lstStyle/>
        <a:p>
          <a:r>
            <a:rPr lang="ru-RU" sz="3600" dirty="0"/>
            <a:t>Доступность</a:t>
          </a:r>
        </a:p>
        <a:p>
          <a:r>
            <a:rPr lang="ru-RU" sz="2000" dirty="0"/>
            <a:t>Простота использования, чтобы каждый человек мог использовать устройство эффективно</a:t>
          </a:r>
        </a:p>
      </dgm:t>
    </dgm:pt>
    <dgm:pt modelId="{A3D1002B-8112-4E63-ABD1-86C760AD9EB7}" type="parTrans" cxnId="{17AA2BC6-D203-4B90-A8B8-A1F19380B00A}">
      <dgm:prSet/>
      <dgm:spPr/>
      <dgm:t>
        <a:bodyPr/>
        <a:lstStyle/>
        <a:p>
          <a:endParaRPr lang="ru-RU"/>
        </a:p>
      </dgm:t>
    </dgm:pt>
    <dgm:pt modelId="{FDBE343D-58A1-4F4F-9BFA-E24FA777712E}" type="sibTrans" cxnId="{17AA2BC6-D203-4B90-A8B8-A1F19380B00A}">
      <dgm:prSet/>
      <dgm:spPr/>
      <dgm:t>
        <a:bodyPr/>
        <a:lstStyle/>
        <a:p>
          <a:endParaRPr lang="ru-RU"/>
        </a:p>
      </dgm:t>
    </dgm:pt>
    <dgm:pt modelId="{CE4D733A-1E92-4EFD-BDD5-0AA63CDC439E}">
      <dgm:prSet phldrT="[Текст]" custT="1"/>
      <dgm:spPr/>
      <dgm:t>
        <a:bodyPr/>
        <a:lstStyle/>
        <a:p>
          <a:r>
            <a:rPr lang="ru-RU" sz="3600" dirty="0"/>
            <a:t>Удешевление</a:t>
          </a:r>
        </a:p>
        <a:p>
          <a:r>
            <a:rPr lang="ru-RU" sz="2000" dirty="0"/>
            <a:t>Использование доступных материалов для снижения стоимости устройства</a:t>
          </a:r>
        </a:p>
      </dgm:t>
    </dgm:pt>
    <dgm:pt modelId="{D2921553-B744-4055-89D3-0B96F1D9651D}" type="parTrans" cxnId="{1BF8A221-EAD3-455A-8F30-89ECE916EB44}">
      <dgm:prSet/>
      <dgm:spPr/>
      <dgm:t>
        <a:bodyPr/>
        <a:lstStyle/>
        <a:p>
          <a:endParaRPr lang="ru-RU"/>
        </a:p>
      </dgm:t>
    </dgm:pt>
    <dgm:pt modelId="{F552DE4D-4E96-42F0-AE24-FC4C30BE1612}" type="sibTrans" cxnId="{1BF8A221-EAD3-455A-8F30-89ECE916EB44}">
      <dgm:prSet/>
      <dgm:spPr/>
      <dgm:t>
        <a:bodyPr/>
        <a:lstStyle/>
        <a:p>
          <a:endParaRPr lang="ru-RU"/>
        </a:p>
      </dgm:t>
    </dgm:pt>
    <dgm:pt modelId="{DC0664BE-4D2A-45BA-A8C1-E9DAC0B9CF89}" type="pres">
      <dgm:prSet presAssocID="{96B5E188-A682-4DAD-A469-056C204AC01D}" presName="linearFlow" presStyleCnt="0">
        <dgm:presLayoutVars>
          <dgm:dir/>
          <dgm:resizeHandles val="exact"/>
        </dgm:presLayoutVars>
      </dgm:prSet>
      <dgm:spPr/>
    </dgm:pt>
    <dgm:pt modelId="{23224B62-F4BD-40E5-9B79-6F252A036535}" type="pres">
      <dgm:prSet presAssocID="{050207B0-266D-414B-8E60-F7D2E4D2115B}" presName="comp" presStyleCnt="0"/>
      <dgm:spPr/>
    </dgm:pt>
    <dgm:pt modelId="{04F16220-8D3D-48FB-859A-31C840472403}" type="pres">
      <dgm:prSet presAssocID="{050207B0-266D-414B-8E60-F7D2E4D2115B}" presName="rect2" presStyleLbl="node1" presStyleIdx="0" presStyleCnt="2">
        <dgm:presLayoutVars>
          <dgm:bulletEnabled val="1"/>
        </dgm:presLayoutVars>
      </dgm:prSet>
      <dgm:spPr/>
    </dgm:pt>
    <dgm:pt modelId="{49C18EFA-0F9F-4CE4-90C9-2692C035D390}" type="pres">
      <dgm:prSet presAssocID="{050207B0-266D-414B-8E60-F7D2E4D2115B}" presName="rect1" presStyleLbl="lnNod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>
          <a:solidFill>
            <a:schemeClr val="accent3"/>
          </a:solidFill>
        </a:ln>
      </dgm:spPr>
    </dgm:pt>
    <dgm:pt modelId="{E76D38B6-EFC7-4296-9A14-321BC80808D0}" type="pres">
      <dgm:prSet presAssocID="{FDBE343D-58A1-4F4F-9BFA-E24FA777712E}" presName="sibTrans" presStyleCnt="0"/>
      <dgm:spPr/>
    </dgm:pt>
    <dgm:pt modelId="{B1784AED-C942-46E8-B2B1-ECA6AB820AEE}" type="pres">
      <dgm:prSet presAssocID="{CE4D733A-1E92-4EFD-BDD5-0AA63CDC439E}" presName="comp" presStyleCnt="0"/>
      <dgm:spPr/>
    </dgm:pt>
    <dgm:pt modelId="{FEE5EFA2-31C4-4184-9792-8ADF30BDE2F9}" type="pres">
      <dgm:prSet presAssocID="{CE4D733A-1E92-4EFD-BDD5-0AA63CDC439E}" presName="rect2" presStyleLbl="node1" presStyleIdx="1" presStyleCnt="2">
        <dgm:presLayoutVars>
          <dgm:bulletEnabled val="1"/>
        </dgm:presLayoutVars>
      </dgm:prSet>
      <dgm:spPr/>
    </dgm:pt>
    <dgm:pt modelId="{209FF723-5D57-4DF3-8D56-48346FB74C05}" type="pres">
      <dgm:prSet presAssocID="{CE4D733A-1E92-4EFD-BDD5-0AA63CDC439E}" presName="rect1" presStyleLbl="ln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>
          <a:solidFill>
            <a:schemeClr val="accent3"/>
          </a:solidFill>
        </a:ln>
      </dgm:spPr>
    </dgm:pt>
  </dgm:ptLst>
  <dgm:cxnLst>
    <dgm:cxn modelId="{1BF8A221-EAD3-455A-8F30-89ECE916EB44}" srcId="{96B5E188-A682-4DAD-A469-056C204AC01D}" destId="{CE4D733A-1E92-4EFD-BDD5-0AA63CDC439E}" srcOrd="1" destOrd="0" parTransId="{D2921553-B744-4055-89D3-0B96F1D9651D}" sibTransId="{F552DE4D-4E96-42F0-AE24-FC4C30BE1612}"/>
    <dgm:cxn modelId="{B824847D-C169-4E8B-94F3-06BA3DBB51BA}" type="presOf" srcId="{CE4D733A-1E92-4EFD-BDD5-0AA63CDC439E}" destId="{FEE5EFA2-31C4-4184-9792-8ADF30BDE2F9}" srcOrd="0" destOrd="0" presId="urn:microsoft.com/office/officeart/2008/layout/AlternatingPictureBlocks"/>
    <dgm:cxn modelId="{A373E893-1085-49E3-9A30-1F22DE1C3786}" type="presOf" srcId="{96B5E188-A682-4DAD-A469-056C204AC01D}" destId="{DC0664BE-4D2A-45BA-A8C1-E9DAC0B9CF89}" srcOrd="0" destOrd="0" presId="urn:microsoft.com/office/officeart/2008/layout/AlternatingPictureBlocks"/>
    <dgm:cxn modelId="{17AA2BC6-D203-4B90-A8B8-A1F19380B00A}" srcId="{96B5E188-A682-4DAD-A469-056C204AC01D}" destId="{050207B0-266D-414B-8E60-F7D2E4D2115B}" srcOrd="0" destOrd="0" parTransId="{A3D1002B-8112-4E63-ABD1-86C760AD9EB7}" sibTransId="{FDBE343D-58A1-4F4F-9BFA-E24FA777712E}"/>
    <dgm:cxn modelId="{D126F3D5-D7E4-4502-92A3-152B0F798FFC}" type="presOf" srcId="{050207B0-266D-414B-8E60-F7D2E4D2115B}" destId="{04F16220-8D3D-48FB-859A-31C840472403}" srcOrd="0" destOrd="0" presId="urn:microsoft.com/office/officeart/2008/layout/AlternatingPictureBlocks"/>
    <dgm:cxn modelId="{28702A5C-5F74-49DC-AC72-68D394F45164}" type="presParOf" srcId="{DC0664BE-4D2A-45BA-A8C1-E9DAC0B9CF89}" destId="{23224B62-F4BD-40E5-9B79-6F252A036535}" srcOrd="0" destOrd="0" presId="urn:microsoft.com/office/officeart/2008/layout/AlternatingPictureBlocks"/>
    <dgm:cxn modelId="{90A82F9E-07C2-4A0D-A0C2-35E6F764F51D}" type="presParOf" srcId="{23224B62-F4BD-40E5-9B79-6F252A036535}" destId="{04F16220-8D3D-48FB-859A-31C840472403}" srcOrd="0" destOrd="0" presId="urn:microsoft.com/office/officeart/2008/layout/AlternatingPictureBlocks"/>
    <dgm:cxn modelId="{F103372C-0CDD-4B02-8D00-48F71E9897D5}" type="presParOf" srcId="{23224B62-F4BD-40E5-9B79-6F252A036535}" destId="{49C18EFA-0F9F-4CE4-90C9-2692C035D390}" srcOrd="1" destOrd="0" presId="urn:microsoft.com/office/officeart/2008/layout/AlternatingPictureBlocks"/>
    <dgm:cxn modelId="{5758BB6B-9878-48EB-9762-1BB7396524A1}" type="presParOf" srcId="{DC0664BE-4D2A-45BA-A8C1-E9DAC0B9CF89}" destId="{E76D38B6-EFC7-4296-9A14-321BC80808D0}" srcOrd="1" destOrd="0" presId="urn:microsoft.com/office/officeart/2008/layout/AlternatingPictureBlocks"/>
    <dgm:cxn modelId="{9DAF2DC6-4C0B-4385-8A50-B24EF84AA08B}" type="presParOf" srcId="{DC0664BE-4D2A-45BA-A8C1-E9DAC0B9CF89}" destId="{B1784AED-C942-46E8-B2B1-ECA6AB820AEE}" srcOrd="2" destOrd="0" presId="urn:microsoft.com/office/officeart/2008/layout/AlternatingPictureBlocks"/>
    <dgm:cxn modelId="{D4C3F9DE-2512-46A2-B0FF-CB217581DAE2}" type="presParOf" srcId="{B1784AED-C942-46E8-B2B1-ECA6AB820AEE}" destId="{FEE5EFA2-31C4-4184-9792-8ADF30BDE2F9}" srcOrd="0" destOrd="0" presId="urn:microsoft.com/office/officeart/2008/layout/AlternatingPictureBlocks"/>
    <dgm:cxn modelId="{BC0C9582-2FC4-4F4B-9F4E-1AB10CAD1E81}" type="presParOf" srcId="{B1784AED-C942-46E8-B2B1-ECA6AB820AEE}" destId="{209FF723-5D57-4DF3-8D56-48346FB74C0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6C0783-2FF7-434B-BEC3-76602CE9F1C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CDA77CC-F1E2-4AEE-83AB-59620D1255C5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Физические лица</a:t>
          </a:r>
        </a:p>
      </dgm:t>
    </dgm:pt>
    <dgm:pt modelId="{95A0084E-6C80-4B08-8D95-9BB6B5BA5EDA}" type="parTrans" cxnId="{ADDAE1F7-A79A-4452-B692-D89ABB02A8BD}">
      <dgm:prSet/>
      <dgm:spPr/>
      <dgm:t>
        <a:bodyPr/>
        <a:lstStyle/>
        <a:p>
          <a:endParaRPr lang="ru-RU"/>
        </a:p>
      </dgm:t>
    </dgm:pt>
    <dgm:pt modelId="{7B345870-5107-4E02-B851-1EB9CB2BDDB8}" type="sibTrans" cxnId="{ADDAE1F7-A79A-4452-B692-D89ABB02A8BD}">
      <dgm:prSet/>
      <dgm:spPr/>
      <dgm:t>
        <a:bodyPr/>
        <a:lstStyle/>
        <a:p>
          <a:endParaRPr lang="ru-RU"/>
        </a:p>
      </dgm:t>
    </dgm:pt>
    <dgm:pt modelId="{4AC4178A-91B9-4DCC-B54C-496EA3444C4C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Частные строители</a:t>
          </a:r>
        </a:p>
      </dgm:t>
    </dgm:pt>
    <dgm:pt modelId="{B75601BD-63AC-40DD-8634-A3A969F7B50F}" type="parTrans" cxnId="{CD1454C9-4A61-4C84-96B5-72C75DBE2A17}">
      <dgm:prSet/>
      <dgm:spPr>
        <a:solidFill>
          <a:schemeClr val="accent3"/>
        </a:solidFill>
      </dgm:spPr>
      <dgm:t>
        <a:bodyPr/>
        <a:lstStyle/>
        <a:p>
          <a:endParaRPr lang="ru-RU"/>
        </a:p>
      </dgm:t>
    </dgm:pt>
    <dgm:pt modelId="{802A10AC-FEAC-486E-BE99-9361F9C53222}" type="sibTrans" cxnId="{CD1454C9-4A61-4C84-96B5-72C75DBE2A17}">
      <dgm:prSet/>
      <dgm:spPr/>
      <dgm:t>
        <a:bodyPr/>
        <a:lstStyle/>
        <a:p>
          <a:endParaRPr lang="ru-RU"/>
        </a:p>
      </dgm:t>
    </dgm:pt>
    <dgm:pt modelId="{38C1ED5D-2BFF-4592-A2E4-BF2743E98175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Фермеры</a:t>
          </a:r>
        </a:p>
      </dgm:t>
    </dgm:pt>
    <dgm:pt modelId="{1326D415-AC65-4AA3-8479-DAAB72C46819}" type="parTrans" cxnId="{4206F8C4-BABC-4430-8E74-E330A436A44B}">
      <dgm:prSet/>
      <dgm:spPr/>
      <dgm:t>
        <a:bodyPr/>
        <a:lstStyle/>
        <a:p>
          <a:endParaRPr lang="ru-RU"/>
        </a:p>
      </dgm:t>
    </dgm:pt>
    <dgm:pt modelId="{FD6A1378-2BDC-4EE0-895E-560B060EC4DE}" type="sibTrans" cxnId="{4206F8C4-BABC-4430-8E74-E330A436A44B}">
      <dgm:prSet/>
      <dgm:spPr/>
      <dgm:t>
        <a:bodyPr/>
        <a:lstStyle/>
        <a:p>
          <a:endParaRPr lang="ru-RU"/>
        </a:p>
      </dgm:t>
    </dgm:pt>
    <dgm:pt modelId="{C221A8ED-ADFE-40FD-B453-A66512E010CE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Исследователи</a:t>
          </a:r>
        </a:p>
      </dgm:t>
    </dgm:pt>
    <dgm:pt modelId="{7D93F273-7B41-4C42-9139-16EA0CEFC75E}" type="parTrans" cxnId="{086B5000-C4BC-4A80-A129-9955374BE7C7}">
      <dgm:prSet/>
      <dgm:spPr/>
      <dgm:t>
        <a:bodyPr/>
        <a:lstStyle/>
        <a:p>
          <a:endParaRPr lang="ru-RU"/>
        </a:p>
      </dgm:t>
    </dgm:pt>
    <dgm:pt modelId="{6594CCB3-F95B-482F-915D-C392DB63F3CA}" type="sibTrans" cxnId="{086B5000-C4BC-4A80-A129-9955374BE7C7}">
      <dgm:prSet/>
      <dgm:spPr/>
      <dgm:t>
        <a:bodyPr/>
        <a:lstStyle/>
        <a:p>
          <a:endParaRPr lang="ru-RU"/>
        </a:p>
      </dgm:t>
    </dgm:pt>
    <dgm:pt modelId="{691035D2-7B3C-43E4-915B-050E310D9B23}" type="pres">
      <dgm:prSet presAssocID="{616C0783-2FF7-434B-BEC3-76602CE9F1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68DE55-64CB-4EC7-A455-70751CAA13ED}" type="pres">
      <dgm:prSet presAssocID="{1CDA77CC-F1E2-4AEE-83AB-59620D1255C5}" presName="hierRoot1" presStyleCnt="0">
        <dgm:presLayoutVars>
          <dgm:hierBranch val="init"/>
        </dgm:presLayoutVars>
      </dgm:prSet>
      <dgm:spPr/>
    </dgm:pt>
    <dgm:pt modelId="{A387E5F9-15C5-411F-B9B0-A9CF5CFE2E81}" type="pres">
      <dgm:prSet presAssocID="{1CDA77CC-F1E2-4AEE-83AB-59620D1255C5}" presName="rootComposite1" presStyleCnt="0"/>
      <dgm:spPr/>
    </dgm:pt>
    <dgm:pt modelId="{26568104-4C66-4084-8596-8755D5A7F891}" type="pres">
      <dgm:prSet presAssocID="{1CDA77CC-F1E2-4AEE-83AB-59620D1255C5}" presName="rootText1" presStyleLbl="node0" presStyleIdx="0" presStyleCnt="1">
        <dgm:presLayoutVars>
          <dgm:chPref val="3"/>
        </dgm:presLayoutVars>
      </dgm:prSet>
      <dgm:spPr/>
    </dgm:pt>
    <dgm:pt modelId="{2A576900-B6F5-45A9-9EC2-5CC18B207CA2}" type="pres">
      <dgm:prSet presAssocID="{1CDA77CC-F1E2-4AEE-83AB-59620D1255C5}" presName="rootConnector1" presStyleLbl="node1" presStyleIdx="0" presStyleCnt="0"/>
      <dgm:spPr/>
    </dgm:pt>
    <dgm:pt modelId="{75567D3B-9E36-43A4-A5BE-AFB5117381E2}" type="pres">
      <dgm:prSet presAssocID="{1CDA77CC-F1E2-4AEE-83AB-59620D1255C5}" presName="hierChild2" presStyleCnt="0"/>
      <dgm:spPr/>
    </dgm:pt>
    <dgm:pt modelId="{59274B0E-7BB7-421B-B59A-536DC99AD2C9}" type="pres">
      <dgm:prSet presAssocID="{B75601BD-63AC-40DD-8634-A3A969F7B50F}" presName="Name37" presStyleLbl="parChTrans1D2" presStyleIdx="0" presStyleCnt="3"/>
      <dgm:spPr/>
    </dgm:pt>
    <dgm:pt modelId="{20A9B58A-8FEC-4699-AEBE-2C85F8FA6739}" type="pres">
      <dgm:prSet presAssocID="{4AC4178A-91B9-4DCC-B54C-496EA3444C4C}" presName="hierRoot2" presStyleCnt="0">
        <dgm:presLayoutVars>
          <dgm:hierBranch val="init"/>
        </dgm:presLayoutVars>
      </dgm:prSet>
      <dgm:spPr/>
    </dgm:pt>
    <dgm:pt modelId="{C10E044D-16D9-4613-BE62-2FFD3CECF372}" type="pres">
      <dgm:prSet presAssocID="{4AC4178A-91B9-4DCC-B54C-496EA3444C4C}" presName="rootComposite" presStyleCnt="0"/>
      <dgm:spPr/>
    </dgm:pt>
    <dgm:pt modelId="{5CD4EECC-E5A2-46A0-ACCE-AF26A74D1189}" type="pres">
      <dgm:prSet presAssocID="{4AC4178A-91B9-4DCC-B54C-496EA3444C4C}" presName="rootText" presStyleLbl="node2" presStyleIdx="0" presStyleCnt="3">
        <dgm:presLayoutVars>
          <dgm:chPref val="3"/>
        </dgm:presLayoutVars>
      </dgm:prSet>
      <dgm:spPr/>
    </dgm:pt>
    <dgm:pt modelId="{4832B0AC-2BE8-452D-9C30-7182923CC463}" type="pres">
      <dgm:prSet presAssocID="{4AC4178A-91B9-4DCC-B54C-496EA3444C4C}" presName="rootConnector" presStyleLbl="node2" presStyleIdx="0" presStyleCnt="3"/>
      <dgm:spPr/>
    </dgm:pt>
    <dgm:pt modelId="{4BD6358A-E3C9-4DC8-A039-1E276C62DDC4}" type="pres">
      <dgm:prSet presAssocID="{4AC4178A-91B9-4DCC-B54C-496EA3444C4C}" presName="hierChild4" presStyleCnt="0"/>
      <dgm:spPr/>
    </dgm:pt>
    <dgm:pt modelId="{689703D1-9D24-4D07-8DBE-E3383553FB32}" type="pres">
      <dgm:prSet presAssocID="{4AC4178A-91B9-4DCC-B54C-496EA3444C4C}" presName="hierChild5" presStyleCnt="0"/>
      <dgm:spPr/>
    </dgm:pt>
    <dgm:pt modelId="{8BB69BB2-B0D4-4F25-AFD6-CEE5CD0C3278}" type="pres">
      <dgm:prSet presAssocID="{1326D415-AC65-4AA3-8479-DAAB72C46819}" presName="Name37" presStyleLbl="parChTrans1D2" presStyleIdx="1" presStyleCnt="3"/>
      <dgm:spPr/>
    </dgm:pt>
    <dgm:pt modelId="{E565769C-2EF3-498D-9A92-1043F17DB792}" type="pres">
      <dgm:prSet presAssocID="{38C1ED5D-2BFF-4592-A2E4-BF2743E98175}" presName="hierRoot2" presStyleCnt="0">
        <dgm:presLayoutVars>
          <dgm:hierBranch val="init"/>
        </dgm:presLayoutVars>
      </dgm:prSet>
      <dgm:spPr/>
    </dgm:pt>
    <dgm:pt modelId="{F8EDE3A9-1981-497D-8A4B-86759C39CCDE}" type="pres">
      <dgm:prSet presAssocID="{38C1ED5D-2BFF-4592-A2E4-BF2743E98175}" presName="rootComposite" presStyleCnt="0"/>
      <dgm:spPr/>
    </dgm:pt>
    <dgm:pt modelId="{DCFB5721-DBB7-4F96-BACC-1F518A41DC12}" type="pres">
      <dgm:prSet presAssocID="{38C1ED5D-2BFF-4592-A2E4-BF2743E98175}" presName="rootText" presStyleLbl="node2" presStyleIdx="1" presStyleCnt="3">
        <dgm:presLayoutVars>
          <dgm:chPref val="3"/>
        </dgm:presLayoutVars>
      </dgm:prSet>
      <dgm:spPr/>
    </dgm:pt>
    <dgm:pt modelId="{7DDBF062-5138-4CCC-9B15-CF3D48C1B480}" type="pres">
      <dgm:prSet presAssocID="{38C1ED5D-2BFF-4592-A2E4-BF2743E98175}" presName="rootConnector" presStyleLbl="node2" presStyleIdx="1" presStyleCnt="3"/>
      <dgm:spPr/>
    </dgm:pt>
    <dgm:pt modelId="{C63F66C4-C670-4EA0-A35A-B5E808BAA8A0}" type="pres">
      <dgm:prSet presAssocID="{38C1ED5D-2BFF-4592-A2E4-BF2743E98175}" presName="hierChild4" presStyleCnt="0"/>
      <dgm:spPr/>
    </dgm:pt>
    <dgm:pt modelId="{99A88FA4-F914-47ED-B91A-089C830FB8A5}" type="pres">
      <dgm:prSet presAssocID="{38C1ED5D-2BFF-4592-A2E4-BF2743E98175}" presName="hierChild5" presStyleCnt="0"/>
      <dgm:spPr/>
    </dgm:pt>
    <dgm:pt modelId="{EC96A342-0945-4F00-ABF1-FF78B0E82A4A}" type="pres">
      <dgm:prSet presAssocID="{7D93F273-7B41-4C42-9139-16EA0CEFC75E}" presName="Name37" presStyleLbl="parChTrans1D2" presStyleIdx="2" presStyleCnt="3"/>
      <dgm:spPr/>
    </dgm:pt>
    <dgm:pt modelId="{5A35E6C9-5E1C-4548-A295-8377C13BD220}" type="pres">
      <dgm:prSet presAssocID="{C221A8ED-ADFE-40FD-B453-A66512E010CE}" presName="hierRoot2" presStyleCnt="0">
        <dgm:presLayoutVars>
          <dgm:hierBranch val="init"/>
        </dgm:presLayoutVars>
      </dgm:prSet>
      <dgm:spPr/>
    </dgm:pt>
    <dgm:pt modelId="{1468BB26-09B4-4DC4-801E-F8EABF204576}" type="pres">
      <dgm:prSet presAssocID="{C221A8ED-ADFE-40FD-B453-A66512E010CE}" presName="rootComposite" presStyleCnt="0"/>
      <dgm:spPr/>
    </dgm:pt>
    <dgm:pt modelId="{8610EDDE-69B8-48CD-9510-4F56E56B18CE}" type="pres">
      <dgm:prSet presAssocID="{C221A8ED-ADFE-40FD-B453-A66512E010CE}" presName="rootText" presStyleLbl="node2" presStyleIdx="2" presStyleCnt="3">
        <dgm:presLayoutVars>
          <dgm:chPref val="3"/>
        </dgm:presLayoutVars>
      </dgm:prSet>
      <dgm:spPr/>
    </dgm:pt>
    <dgm:pt modelId="{6EFD1E9B-0877-4479-9179-A6095643E670}" type="pres">
      <dgm:prSet presAssocID="{C221A8ED-ADFE-40FD-B453-A66512E010CE}" presName="rootConnector" presStyleLbl="node2" presStyleIdx="2" presStyleCnt="3"/>
      <dgm:spPr/>
    </dgm:pt>
    <dgm:pt modelId="{01EB1CA9-1A8C-4405-AC79-5A9A73B6651E}" type="pres">
      <dgm:prSet presAssocID="{C221A8ED-ADFE-40FD-B453-A66512E010CE}" presName="hierChild4" presStyleCnt="0"/>
      <dgm:spPr/>
    </dgm:pt>
    <dgm:pt modelId="{3E4310A7-8279-4539-BCD7-B05907D47A23}" type="pres">
      <dgm:prSet presAssocID="{C221A8ED-ADFE-40FD-B453-A66512E010CE}" presName="hierChild5" presStyleCnt="0"/>
      <dgm:spPr/>
    </dgm:pt>
    <dgm:pt modelId="{B9BD8091-644A-4865-84B8-F9E26438E4E9}" type="pres">
      <dgm:prSet presAssocID="{1CDA77CC-F1E2-4AEE-83AB-59620D1255C5}" presName="hierChild3" presStyleCnt="0"/>
      <dgm:spPr/>
    </dgm:pt>
  </dgm:ptLst>
  <dgm:cxnLst>
    <dgm:cxn modelId="{086B5000-C4BC-4A80-A129-9955374BE7C7}" srcId="{1CDA77CC-F1E2-4AEE-83AB-59620D1255C5}" destId="{C221A8ED-ADFE-40FD-B453-A66512E010CE}" srcOrd="2" destOrd="0" parTransId="{7D93F273-7B41-4C42-9139-16EA0CEFC75E}" sibTransId="{6594CCB3-F95B-482F-915D-C392DB63F3CA}"/>
    <dgm:cxn modelId="{399A1A0D-E887-4230-8FDD-FA010AA27D34}" type="presOf" srcId="{C221A8ED-ADFE-40FD-B453-A66512E010CE}" destId="{6EFD1E9B-0877-4479-9179-A6095643E670}" srcOrd="1" destOrd="0" presId="urn:microsoft.com/office/officeart/2005/8/layout/orgChart1"/>
    <dgm:cxn modelId="{25EBBD28-6E0E-4B61-B954-7850A15E88DE}" type="presOf" srcId="{1CDA77CC-F1E2-4AEE-83AB-59620D1255C5}" destId="{2A576900-B6F5-45A9-9EC2-5CC18B207CA2}" srcOrd="1" destOrd="0" presId="urn:microsoft.com/office/officeart/2005/8/layout/orgChart1"/>
    <dgm:cxn modelId="{AD3C3939-E727-488D-BF18-AFEA7A29CBF6}" type="presOf" srcId="{C221A8ED-ADFE-40FD-B453-A66512E010CE}" destId="{8610EDDE-69B8-48CD-9510-4F56E56B18CE}" srcOrd="0" destOrd="0" presId="urn:microsoft.com/office/officeart/2005/8/layout/orgChart1"/>
    <dgm:cxn modelId="{EA3D1747-C390-4594-B030-85F206820593}" type="presOf" srcId="{1326D415-AC65-4AA3-8479-DAAB72C46819}" destId="{8BB69BB2-B0D4-4F25-AFD6-CEE5CD0C3278}" srcOrd="0" destOrd="0" presId="urn:microsoft.com/office/officeart/2005/8/layout/orgChart1"/>
    <dgm:cxn modelId="{770E5655-FFF8-48CB-8A88-E60926FE909F}" type="presOf" srcId="{7D93F273-7B41-4C42-9139-16EA0CEFC75E}" destId="{EC96A342-0945-4F00-ABF1-FF78B0E82A4A}" srcOrd="0" destOrd="0" presId="urn:microsoft.com/office/officeart/2005/8/layout/orgChart1"/>
    <dgm:cxn modelId="{D85EE956-1C3E-4A7C-9517-52ACBCF0DDE4}" type="presOf" srcId="{1CDA77CC-F1E2-4AEE-83AB-59620D1255C5}" destId="{26568104-4C66-4084-8596-8755D5A7F891}" srcOrd="0" destOrd="0" presId="urn:microsoft.com/office/officeart/2005/8/layout/orgChart1"/>
    <dgm:cxn modelId="{0DBDF992-EC6B-4C37-8014-B6183E26E1C6}" type="presOf" srcId="{38C1ED5D-2BFF-4592-A2E4-BF2743E98175}" destId="{7DDBF062-5138-4CCC-9B15-CF3D48C1B480}" srcOrd="1" destOrd="0" presId="urn:microsoft.com/office/officeart/2005/8/layout/orgChart1"/>
    <dgm:cxn modelId="{4F4DBBAE-1535-49E0-8F65-C0B8FC43D4AC}" type="presOf" srcId="{38C1ED5D-2BFF-4592-A2E4-BF2743E98175}" destId="{DCFB5721-DBB7-4F96-BACC-1F518A41DC12}" srcOrd="0" destOrd="0" presId="urn:microsoft.com/office/officeart/2005/8/layout/orgChart1"/>
    <dgm:cxn modelId="{598CEEC4-CE87-4872-8457-9B444411AF11}" type="presOf" srcId="{4AC4178A-91B9-4DCC-B54C-496EA3444C4C}" destId="{4832B0AC-2BE8-452D-9C30-7182923CC463}" srcOrd="1" destOrd="0" presId="urn:microsoft.com/office/officeart/2005/8/layout/orgChart1"/>
    <dgm:cxn modelId="{4206F8C4-BABC-4430-8E74-E330A436A44B}" srcId="{1CDA77CC-F1E2-4AEE-83AB-59620D1255C5}" destId="{38C1ED5D-2BFF-4592-A2E4-BF2743E98175}" srcOrd="1" destOrd="0" parTransId="{1326D415-AC65-4AA3-8479-DAAB72C46819}" sibTransId="{FD6A1378-2BDC-4EE0-895E-560B060EC4DE}"/>
    <dgm:cxn modelId="{CD1454C9-4A61-4C84-96B5-72C75DBE2A17}" srcId="{1CDA77CC-F1E2-4AEE-83AB-59620D1255C5}" destId="{4AC4178A-91B9-4DCC-B54C-496EA3444C4C}" srcOrd="0" destOrd="0" parTransId="{B75601BD-63AC-40DD-8634-A3A969F7B50F}" sibTransId="{802A10AC-FEAC-486E-BE99-9361F9C53222}"/>
    <dgm:cxn modelId="{FF00B8E6-8CA5-44E7-ABEB-1C8893D54F71}" type="presOf" srcId="{B75601BD-63AC-40DD-8634-A3A969F7B50F}" destId="{59274B0E-7BB7-421B-B59A-536DC99AD2C9}" srcOrd="0" destOrd="0" presId="urn:microsoft.com/office/officeart/2005/8/layout/orgChart1"/>
    <dgm:cxn modelId="{EB74C7F5-674A-4482-812D-375384655D79}" type="presOf" srcId="{616C0783-2FF7-434B-BEC3-76602CE9F1CF}" destId="{691035D2-7B3C-43E4-915B-050E310D9B23}" srcOrd="0" destOrd="0" presId="urn:microsoft.com/office/officeart/2005/8/layout/orgChart1"/>
    <dgm:cxn modelId="{ADDAE1F7-A79A-4452-B692-D89ABB02A8BD}" srcId="{616C0783-2FF7-434B-BEC3-76602CE9F1CF}" destId="{1CDA77CC-F1E2-4AEE-83AB-59620D1255C5}" srcOrd="0" destOrd="0" parTransId="{95A0084E-6C80-4B08-8D95-9BB6B5BA5EDA}" sibTransId="{7B345870-5107-4E02-B851-1EB9CB2BDDB8}"/>
    <dgm:cxn modelId="{EC582FF9-7558-4745-A304-B3722842E4A8}" type="presOf" srcId="{4AC4178A-91B9-4DCC-B54C-496EA3444C4C}" destId="{5CD4EECC-E5A2-46A0-ACCE-AF26A74D1189}" srcOrd="0" destOrd="0" presId="urn:microsoft.com/office/officeart/2005/8/layout/orgChart1"/>
    <dgm:cxn modelId="{7C88C51F-CE68-4646-A6AF-F6F657DD0B08}" type="presParOf" srcId="{691035D2-7B3C-43E4-915B-050E310D9B23}" destId="{2868DE55-64CB-4EC7-A455-70751CAA13ED}" srcOrd="0" destOrd="0" presId="urn:microsoft.com/office/officeart/2005/8/layout/orgChart1"/>
    <dgm:cxn modelId="{CA9733DD-4548-4A44-BAB7-E50A9658BCD6}" type="presParOf" srcId="{2868DE55-64CB-4EC7-A455-70751CAA13ED}" destId="{A387E5F9-15C5-411F-B9B0-A9CF5CFE2E81}" srcOrd="0" destOrd="0" presId="urn:microsoft.com/office/officeart/2005/8/layout/orgChart1"/>
    <dgm:cxn modelId="{25A747E4-85AE-4AE8-99ED-0EDA61068E9F}" type="presParOf" srcId="{A387E5F9-15C5-411F-B9B0-A9CF5CFE2E81}" destId="{26568104-4C66-4084-8596-8755D5A7F891}" srcOrd="0" destOrd="0" presId="urn:microsoft.com/office/officeart/2005/8/layout/orgChart1"/>
    <dgm:cxn modelId="{590B393B-4874-44D9-9FA4-E5B871D32D79}" type="presParOf" srcId="{A387E5F9-15C5-411F-B9B0-A9CF5CFE2E81}" destId="{2A576900-B6F5-45A9-9EC2-5CC18B207CA2}" srcOrd="1" destOrd="0" presId="urn:microsoft.com/office/officeart/2005/8/layout/orgChart1"/>
    <dgm:cxn modelId="{5B2F2EB7-85BD-4053-AA0D-EEDB892613F2}" type="presParOf" srcId="{2868DE55-64CB-4EC7-A455-70751CAA13ED}" destId="{75567D3B-9E36-43A4-A5BE-AFB5117381E2}" srcOrd="1" destOrd="0" presId="urn:microsoft.com/office/officeart/2005/8/layout/orgChart1"/>
    <dgm:cxn modelId="{49CFDAAD-F8B6-4B7D-A580-FA16C5E31911}" type="presParOf" srcId="{75567D3B-9E36-43A4-A5BE-AFB5117381E2}" destId="{59274B0E-7BB7-421B-B59A-536DC99AD2C9}" srcOrd="0" destOrd="0" presId="urn:microsoft.com/office/officeart/2005/8/layout/orgChart1"/>
    <dgm:cxn modelId="{AD73ECDC-5CE5-47C3-91A8-FAEF6608E40F}" type="presParOf" srcId="{75567D3B-9E36-43A4-A5BE-AFB5117381E2}" destId="{20A9B58A-8FEC-4699-AEBE-2C85F8FA6739}" srcOrd="1" destOrd="0" presId="urn:microsoft.com/office/officeart/2005/8/layout/orgChart1"/>
    <dgm:cxn modelId="{4842E8A3-4380-4A96-98F3-6DBDB8FCA2BC}" type="presParOf" srcId="{20A9B58A-8FEC-4699-AEBE-2C85F8FA6739}" destId="{C10E044D-16D9-4613-BE62-2FFD3CECF372}" srcOrd="0" destOrd="0" presId="urn:microsoft.com/office/officeart/2005/8/layout/orgChart1"/>
    <dgm:cxn modelId="{81C9B613-7FE7-4B48-9400-52DFBCFE5820}" type="presParOf" srcId="{C10E044D-16D9-4613-BE62-2FFD3CECF372}" destId="{5CD4EECC-E5A2-46A0-ACCE-AF26A74D1189}" srcOrd="0" destOrd="0" presId="urn:microsoft.com/office/officeart/2005/8/layout/orgChart1"/>
    <dgm:cxn modelId="{DE97F3C6-399B-4247-8D25-843DD0E7D80F}" type="presParOf" srcId="{C10E044D-16D9-4613-BE62-2FFD3CECF372}" destId="{4832B0AC-2BE8-452D-9C30-7182923CC463}" srcOrd="1" destOrd="0" presId="urn:microsoft.com/office/officeart/2005/8/layout/orgChart1"/>
    <dgm:cxn modelId="{9C262715-34A4-4644-BDEF-5A362970374A}" type="presParOf" srcId="{20A9B58A-8FEC-4699-AEBE-2C85F8FA6739}" destId="{4BD6358A-E3C9-4DC8-A039-1E276C62DDC4}" srcOrd="1" destOrd="0" presId="urn:microsoft.com/office/officeart/2005/8/layout/orgChart1"/>
    <dgm:cxn modelId="{3D7A2E66-84AC-4A69-BEE2-9D8DBB94D744}" type="presParOf" srcId="{20A9B58A-8FEC-4699-AEBE-2C85F8FA6739}" destId="{689703D1-9D24-4D07-8DBE-E3383553FB32}" srcOrd="2" destOrd="0" presId="urn:microsoft.com/office/officeart/2005/8/layout/orgChart1"/>
    <dgm:cxn modelId="{DEBCF2C6-B9BC-4E60-8359-D93354E84FDB}" type="presParOf" srcId="{75567D3B-9E36-43A4-A5BE-AFB5117381E2}" destId="{8BB69BB2-B0D4-4F25-AFD6-CEE5CD0C3278}" srcOrd="2" destOrd="0" presId="urn:microsoft.com/office/officeart/2005/8/layout/orgChart1"/>
    <dgm:cxn modelId="{964102CE-AF4F-4AEF-AA29-D24F12D94DF4}" type="presParOf" srcId="{75567D3B-9E36-43A4-A5BE-AFB5117381E2}" destId="{E565769C-2EF3-498D-9A92-1043F17DB792}" srcOrd="3" destOrd="0" presId="urn:microsoft.com/office/officeart/2005/8/layout/orgChart1"/>
    <dgm:cxn modelId="{487F88AA-8F44-477F-9CB7-5C14A6FAEE7B}" type="presParOf" srcId="{E565769C-2EF3-498D-9A92-1043F17DB792}" destId="{F8EDE3A9-1981-497D-8A4B-86759C39CCDE}" srcOrd="0" destOrd="0" presId="urn:microsoft.com/office/officeart/2005/8/layout/orgChart1"/>
    <dgm:cxn modelId="{888482C6-69D2-479F-B91A-0FC04C38A229}" type="presParOf" srcId="{F8EDE3A9-1981-497D-8A4B-86759C39CCDE}" destId="{DCFB5721-DBB7-4F96-BACC-1F518A41DC12}" srcOrd="0" destOrd="0" presId="urn:microsoft.com/office/officeart/2005/8/layout/orgChart1"/>
    <dgm:cxn modelId="{C27E4403-2617-4D93-AA56-B2564A150248}" type="presParOf" srcId="{F8EDE3A9-1981-497D-8A4B-86759C39CCDE}" destId="{7DDBF062-5138-4CCC-9B15-CF3D48C1B480}" srcOrd="1" destOrd="0" presId="urn:microsoft.com/office/officeart/2005/8/layout/orgChart1"/>
    <dgm:cxn modelId="{29BBE474-E9A4-40DF-8A49-31CBC44D1D50}" type="presParOf" srcId="{E565769C-2EF3-498D-9A92-1043F17DB792}" destId="{C63F66C4-C670-4EA0-A35A-B5E808BAA8A0}" srcOrd="1" destOrd="0" presId="urn:microsoft.com/office/officeart/2005/8/layout/orgChart1"/>
    <dgm:cxn modelId="{08FFE2FE-1F91-420A-B5D3-D499A21CEF8B}" type="presParOf" srcId="{E565769C-2EF3-498D-9A92-1043F17DB792}" destId="{99A88FA4-F914-47ED-B91A-089C830FB8A5}" srcOrd="2" destOrd="0" presId="urn:microsoft.com/office/officeart/2005/8/layout/orgChart1"/>
    <dgm:cxn modelId="{8CFEE0C6-D7A0-4FE6-9A08-D982DCE72B76}" type="presParOf" srcId="{75567D3B-9E36-43A4-A5BE-AFB5117381E2}" destId="{EC96A342-0945-4F00-ABF1-FF78B0E82A4A}" srcOrd="4" destOrd="0" presId="urn:microsoft.com/office/officeart/2005/8/layout/orgChart1"/>
    <dgm:cxn modelId="{5BCEAAD2-2D8A-48FC-B4E9-446627EBB92F}" type="presParOf" srcId="{75567D3B-9E36-43A4-A5BE-AFB5117381E2}" destId="{5A35E6C9-5E1C-4548-A295-8377C13BD220}" srcOrd="5" destOrd="0" presId="urn:microsoft.com/office/officeart/2005/8/layout/orgChart1"/>
    <dgm:cxn modelId="{DBC9DB4A-F8E7-4334-9632-9C8FB4F43223}" type="presParOf" srcId="{5A35E6C9-5E1C-4548-A295-8377C13BD220}" destId="{1468BB26-09B4-4DC4-801E-F8EABF204576}" srcOrd="0" destOrd="0" presId="urn:microsoft.com/office/officeart/2005/8/layout/orgChart1"/>
    <dgm:cxn modelId="{323C86B5-7AFB-45EB-AA61-7D67C7A58EE3}" type="presParOf" srcId="{1468BB26-09B4-4DC4-801E-F8EABF204576}" destId="{8610EDDE-69B8-48CD-9510-4F56E56B18CE}" srcOrd="0" destOrd="0" presId="urn:microsoft.com/office/officeart/2005/8/layout/orgChart1"/>
    <dgm:cxn modelId="{6C69E683-82C6-47FE-8DBA-EE85AA200E4B}" type="presParOf" srcId="{1468BB26-09B4-4DC4-801E-F8EABF204576}" destId="{6EFD1E9B-0877-4479-9179-A6095643E670}" srcOrd="1" destOrd="0" presId="urn:microsoft.com/office/officeart/2005/8/layout/orgChart1"/>
    <dgm:cxn modelId="{7E658085-E1F2-4A2B-B189-92C701808172}" type="presParOf" srcId="{5A35E6C9-5E1C-4548-A295-8377C13BD220}" destId="{01EB1CA9-1A8C-4405-AC79-5A9A73B6651E}" srcOrd="1" destOrd="0" presId="urn:microsoft.com/office/officeart/2005/8/layout/orgChart1"/>
    <dgm:cxn modelId="{4F7E203A-6F6C-411F-B63D-63497CB4E278}" type="presParOf" srcId="{5A35E6C9-5E1C-4548-A295-8377C13BD220}" destId="{3E4310A7-8279-4539-BCD7-B05907D47A23}" srcOrd="2" destOrd="0" presId="urn:microsoft.com/office/officeart/2005/8/layout/orgChart1"/>
    <dgm:cxn modelId="{998423D9-AFE4-48B1-87B1-4CC462E14BA7}" type="presParOf" srcId="{2868DE55-64CB-4EC7-A455-70751CAA13ED}" destId="{B9BD8091-644A-4865-84B8-F9E26438E4E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6C0783-2FF7-434B-BEC3-76602CE9F1C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CDA77CC-F1E2-4AEE-83AB-59620D1255C5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Частные компании</a:t>
          </a:r>
        </a:p>
      </dgm:t>
    </dgm:pt>
    <dgm:pt modelId="{95A0084E-6C80-4B08-8D95-9BB6B5BA5EDA}" type="parTrans" cxnId="{ADDAE1F7-A79A-4452-B692-D89ABB02A8BD}">
      <dgm:prSet/>
      <dgm:spPr/>
      <dgm:t>
        <a:bodyPr/>
        <a:lstStyle/>
        <a:p>
          <a:endParaRPr lang="ru-RU"/>
        </a:p>
      </dgm:t>
    </dgm:pt>
    <dgm:pt modelId="{7B345870-5107-4E02-B851-1EB9CB2BDDB8}" type="sibTrans" cxnId="{ADDAE1F7-A79A-4452-B692-D89ABB02A8BD}">
      <dgm:prSet/>
      <dgm:spPr/>
      <dgm:t>
        <a:bodyPr/>
        <a:lstStyle/>
        <a:p>
          <a:endParaRPr lang="ru-RU"/>
        </a:p>
      </dgm:t>
    </dgm:pt>
    <dgm:pt modelId="{4AC4178A-91B9-4DCC-B54C-496EA3444C4C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Строительные</a:t>
          </a:r>
        </a:p>
      </dgm:t>
    </dgm:pt>
    <dgm:pt modelId="{B75601BD-63AC-40DD-8634-A3A969F7B50F}" type="parTrans" cxnId="{CD1454C9-4A61-4C84-96B5-72C75DBE2A17}">
      <dgm:prSet/>
      <dgm:spPr>
        <a:solidFill>
          <a:schemeClr val="accent3"/>
        </a:solidFill>
      </dgm:spPr>
      <dgm:t>
        <a:bodyPr/>
        <a:lstStyle/>
        <a:p>
          <a:endParaRPr lang="ru-RU"/>
        </a:p>
      </dgm:t>
    </dgm:pt>
    <dgm:pt modelId="{802A10AC-FEAC-486E-BE99-9361F9C53222}" type="sibTrans" cxnId="{CD1454C9-4A61-4C84-96B5-72C75DBE2A17}">
      <dgm:prSet/>
      <dgm:spPr/>
      <dgm:t>
        <a:bodyPr/>
        <a:lstStyle/>
        <a:p>
          <a:endParaRPr lang="ru-RU"/>
        </a:p>
      </dgm:t>
    </dgm:pt>
    <dgm:pt modelId="{38C1ED5D-2BFF-4592-A2E4-BF2743E98175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Научные</a:t>
          </a:r>
        </a:p>
      </dgm:t>
    </dgm:pt>
    <dgm:pt modelId="{1326D415-AC65-4AA3-8479-DAAB72C46819}" type="parTrans" cxnId="{4206F8C4-BABC-4430-8E74-E330A436A44B}">
      <dgm:prSet/>
      <dgm:spPr/>
      <dgm:t>
        <a:bodyPr/>
        <a:lstStyle/>
        <a:p>
          <a:endParaRPr lang="ru-RU"/>
        </a:p>
      </dgm:t>
    </dgm:pt>
    <dgm:pt modelId="{FD6A1378-2BDC-4EE0-895E-560B060EC4DE}" type="sibTrans" cxnId="{4206F8C4-BABC-4430-8E74-E330A436A44B}">
      <dgm:prSet/>
      <dgm:spPr/>
      <dgm:t>
        <a:bodyPr/>
        <a:lstStyle/>
        <a:p>
          <a:endParaRPr lang="ru-RU"/>
        </a:p>
      </dgm:t>
    </dgm:pt>
    <dgm:pt modelId="{C221A8ED-ADFE-40FD-B453-A66512E010CE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Экспедиционные</a:t>
          </a:r>
        </a:p>
      </dgm:t>
    </dgm:pt>
    <dgm:pt modelId="{7D93F273-7B41-4C42-9139-16EA0CEFC75E}" type="parTrans" cxnId="{086B5000-C4BC-4A80-A129-9955374BE7C7}">
      <dgm:prSet/>
      <dgm:spPr/>
      <dgm:t>
        <a:bodyPr/>
        <a:lstStyle/>
        <a:p>
          <a:endParaRPr lang="ru-RU"/>
        </a:p>
      </dgm:t>
    </dgm:pt>
    <dgm:pt modelId="{6594CCB3-F95B-482F-915D-C392DB63F3CA}" type="sibTrans" cxnId="{086B5000-C4BC-4A80-A129-9955374BE7C7}">
      <dgm:prSet/>
      <dgm:spPr/>
      <dgm:t>
        <a:bodyPr/>
        <a:lstStyle/>
        <a:p>
          <a:endParaRPr lang="ru-RU"/>
        </a:p>
      </dgm:t>
    </dgm:pt>
    <dgm:pt modelId="{691035D2-7B3C-43E4-915B-050E310D9B23}" type="pres">
      <dgm:prSet presAssocID="{616C0783-2FF7-434B-BEC3-76602CE9F1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68DE55-64CB-4EC7-A455-70751CAA13ED}" type="pres">
      <dgm:prSet presAssocID="{1CDA77CC-F1E2-4AEE-83AB-59620D1255C5}" presName="hierRoot1" presStyleCnt="0">
        <dgm:presLayoutVars>
          <dgm:hierBranch val="init"/>
        </dgm:presLayoutVars>
      </dgm:prSet>
      <dgm:spPr/>
    </dgm:pt>
    <dgm:pt modelId="{A387E5F9-15C5-411F-B9B0-A9CF5CFE2E81}" type="pres">
      <dgm:prSet presAssocID="{1CDA77CC-F1E2-4AEE-83AB-59620D1255C5}" presName="rootComposite1" presStyleCnt="0"/>
      <dgm:spPr/>
    </dgm:pt>
    <dgm:pt modelId="{26568104-4C66-4084-8596-8755D5A7F891}" type="pres">
      <dgm:prSet presAssocID="{1CDA77CC-F1E2-4AEE-83AB-59620D1255C5}" presName="rootText1" presStyleLbl="node0" presStyleIdx="0" presStyleCnt="1">
        <dgm:presLayoutVars>
          <dgm:chPref val="3"/>
        </dgm:presLayoutVars>
      </dgm:prSet>
      <dgm:spPr/>
    </dgm:pt>
    <dgm:pt modelId="{2A576900-B6F5-45A9-9EC2-5CC18B207CA2}" type="pres">
      <dgm:prSet presAssocID="{1CDA77CC-F1E2-4AEE-83AB-59620D1255C5}" presName="rootConnector1" presStyleLbl="node1" presStyleIdx="0" presStyleCnt="0"/>
      <dgm:spPr/>
    </dgm:pt>
    <dgm:pt modelId="{75567D3B-9E36-43A4-A5BE-AFB5117381E2}" type="pres">
      <dgm:prSet presAssocID="{1CDA77CC-F1E2-4AEE-83AB-59620D1255C5}" presName="hierChild2" presStyleCnt="0"/>
      <dgm:spPr/>
    </dgm:pt>
    <dgm:pt modelId="{59274B0E-7BB7-421B-B59A-536DC99AD2C9}" type="pres">
      <dgm:prSet presAssocID="{B75601BD-63AC-40DD-8634-A3A969F7B50F}" presName="Name37" presStyleLbl="parChTrans1D2" presStyleIdx="0" presStyleCnt="3"/>
      <dgm:spPr/>
    </dgm:pt>
    <dgm:pt modelId="{20A9B58A-8FEC-4699-AEBE-2C85F8FA6739}" type="pres">
      <dgm:prSet presAssocID="{4AC4178A-91B9-4DCC-B54C-496EA3444C4C}" presName="hierRoot2" presStyleCnt="0">
        <dgm:presLayoutVars>
          <dgm:hierBranch val="init"/>
        </dgm:presLayoutVars>
      </dgm:prSet>
      <dgm:spPr/>
    </dgm:pt>
    <dgm:pt modelId="{C10E044D-16D9-4613-BE62-2FFD3CECF372}" type="pres">
      <dgm:prSet presAssocID="{4AC4178A-91B9-4DCC-B54C-496EA3444C4C}" presName="rootComposite" presStyleCnt="0"/>
      <dgm:spPr/>
    </dgm:pt>
    <dgm:pt modelId="{5CD4EECC-E5A2-46A0-ACCE-AF26A74D1189}" type="pres">
      <dgm:prSet presAssocID="{4AC4178A-91B9-4DCC-B54C-496EA3444C4C}" presName="rootText" presStyleLbl="node2" presStyleIdx="0" presStyleCnt="3">
        <dgm:presLayoutVars>
          <dgm:chPref val="3"/>
        </dgm:presLayoutVars>
      </dgm:prSet>
      <dgm:spPr/>
    </dgm:pt>
    <dgm:pt modelId="{4832B0AC-2BE8-452D-9C30-7182923CC463}" type="pres">
      <dgm:prSet presAssocID="{4AC4178A-91B9-4DCC-B54C-496EA3444C4C}" presName="rootConnector" presStyleLbl="node2" presStyleIdx="0" presStyleCnt="3"/>
      <dgm:spPr/>
    </dgm:pt>
    <dgm:pt modelId="{4BD6358A-E3C9-4DC8-A039-1E276C62DDC4}" type="pres">
      <dgm:prSet presAssocID="{4AC4178A-91B9-4DCC-B54C-496EA3444C4C}" presName="hierChild4" presStyleCnt="0"/>
      <dgm:spPr/>
    </dgm:pt>
    <dgm:pt modelId="{689703D1-9D24-4D07-8DBE-E3383553FB32}" type="pres">
      <dgm:prSet presAssocID="{4AC4178A-91B9-4DCC-B54C-496EA3444C4C}" presName="hierChild5" presStyleCnt="0"/>
      <dgm:spPr/>
    </dgm:pt>
    <dgm:pt modelId="{8BB69BB2-B0D4-4F25-AFD6-CEE5CD0C3278}" type="pres">
      <dgm:prSet presAssocID="{1326D415-AC65-4AA3-8479-DAAB72C46819}" presName="Name37" presStyleLbl="parChTrans1D2" presStyleIdx="1" presStyleCnt="3"/>
      <dgm:spPr/>
    </dgm:pt>
    <dgm:pt modelId="{E565769C-2EF3-498D-9A92-1043F17DB792}" type="pres">
      <dgm:prSet presAssocID="{38C1ED5D-2BFF-4592-A2E4-BF2743E98175}" presName="hierRoot2" presStyleCnt="0">
        <dgm:presLayoutVars>
          <dgm:hierBranch val="init"/>
        </dgm:presLayoutVars>
      </dgm:prSet>
      <dgm:spPr/>
    </dgm:pt>
    <dgm:pt modelId="{F8EDE3A9-1981-497D-8A4B-86759C39CCDE}" type="pres">
      <dgm:prSet presAssocID="{38C1ED5D-2BFF-4592-A2E4-BF2743E98175}" presName="rootComposite" presStyleCnt="0"/>
      <dgm:spPr/>
    </dgm:pt>
    <dgm:pt modelId="{DCFB5721-DBB7-4F96-BACC-1F518A41DC12}" type="pres">
      <dgm:prSet presAssocID="{38C1ED5D-2BFF-4592-A2E4-BF2743E98175}" presName="rootText" presStyleLbl="node2" presStyleIdx="1" presStyleCnt="3">
        <dgm:presLayoutVars>
          <dgm:chPref val="3"/>
        </dgm:presLayoutVars>
      </dgm:prSet>
      <dgm:spPr/>
    </dgm:pt>
    <dgm:pt modelId="{7DDBF062-5138-4CCC-9B15-CF3D48C1B480}" type="pres">
      <dgm:prSet presAssocID="{38C1ED5D-2BFF-4592-A2E4-BF2743E98175}" presName="rootConnector" presStyleLbl="node2" presStyleIdx="1" presStyleCnt="3"/>
      <dgm:spPr/>
    </dgm:pt>
    <dgm:pt modelId="{C63F66C4-C670-4EA0-A35A-B5E808BAA8A0}" type="pres">
      <dgm:prSet presAssocID="{38C1ED5D-2BFF-4592-A2E4-BF2743E98175}" presName="hierChild4" presStyleCnt="0"/>
      <dgm:spPr/>
    </dgm:pt>
    <dgm:pt modelId="{99A88FA4-F914-47ED-B91A-089C830FB8A5}" type="pres">
      <dgm:prSet presAssocID="{38C1ED5D-2BFF-4592-A2E4-BF2743E98175}" presName="hierChild5" presStyleCnt="0"/>
      <dgm:spPr/>
    </dgm:pt>
    <dgm:pt modelId="{EC96A342-0945-4F00-ABF1-FF78B0E82A4A}" type="pres">
      <dgm:prSet presAssocID="{7D93F273-7B41-4C42-9139-16EA0CEFC75E}" presName="Name37" presStyleLbl="parChTrans1D2" presStyleIdx="2" presStyleCnt="3"/>
      <dgm:spPr/>
    </dgm:pt>
    <dgm:pt modelId="{5A35E6C9-5E1C-4548-A295-8377C13BD220}" type="pres">
      <dgm:prSet presAssocID="{C221A8ED-ADFE-40FD-B453-A66512E010CE}" presName="hierRoot2" presStyleCnt="0">
        <dgm:presLayoutVars>
          <dgm:hierBranch val="init"/>
        </dgm:presLayoutVars>
      </dgm:prSet>
      <dgm:spPr/>
    </dgm:pt>
    <dgm:pt modelId="{1468BB26-09B4-4DC4-801E-F8EABF204576}" type="pres">
      <dgm:prSet presAssocID="{C221A8ED-ADFE-40FD-B453-A66512E010CE}" presName="rootComposite" presStyleCnt="0"/>
      <dgm:spPr/>
    </dgm:pt>
    <dgm:pt modelId="{8610EDDE-69B8-48CD-9510-4F56E56B18CE}" type="pres">
      <dgm:prSet presAssocID="{C221A8ED-ADFE-40FD-B453-A66512E010CE}" presName="rootText" presStyleLbl="node2" presStyleIdx="2" presStyleCnt="3">
        <dgm:presLayoutVars>
          <dgm:chPref val="3"/>
        </dgm:presLayoutVars>
      </dgm:prSet>
      <dgm:spPr/>
    </dgm:pt>
    <dgm:pt modelId="{6EFD1E9B-0877-4479-9179-A6095643E670}" type="pres">
      <dgm:prSet presAssocID="{C221A8ED-ADFE-40FD-B453-A66512E010CE}" presName="rootConnector" presStyleLbl="node2" presStyleIdx="2" presStyleCnt="3"/>
      <dgm:spPr/>
    </dgm:pt>
    <dgm:pt modelId="{01EB1CA9-1A8C-4405-AC79-5A9A73B6651E}" type="pres">
      <dgm:prSet presAssocID="{C221A8ED-ADFE-40FD-B453-A66512E010CE}" presName="hierChild4" presStyleCnt="0"/>
      <dgm:spPr/>
    </dgm:pt>
    <dgm:pt modelId="{3E4310A7-8279-4539-BCD7-B05907D47A23}" type="pres">
      <dgm:prSet presAssocID="{C221A8ED-ADFE-40FD-B453-A66512E010CE}" presName="hierChild5" presStyleCnt="0"/>
      <dgm:spPr/>
    </dgm:pt>
    <dgm:pt modelId="{B9BD8091-644A-4865-84B8-F9E26438E4E9}" type="pres">
      <dgm:prSet presAssocID="{1CDA77CC-F1E2-4AEE-83AB-59620D1255C5}" presName="hierChild3" presStyleCnt="0"/>
      <dgm:spPr/>
    </dgm:pt>
  </dgm:ptLst>
  <dgm:cxnLst>
    <dgm:cxn modelId="{086B5000-C4BC-4A80-A129-9955374BE7C7}" srcId="{1CDA77CC-F1E2-4AEE-83AB-59620D1255C5}" destId="{C221A8ED-ADFE-40FD-B453-A66512E010CE}" srcOrd="2" destOrd="0" parTransId="{7D93F273-7B41-4C42-9139-16EA0CEFC75E}" sibTransId="{6594CCB3-F95B-482F-915D-C392DB63F3CA}"/>
    <dgm:cxn modelId="{399A1A0D-E887-4230-8FDD-FA010AA27D34}" type="presOf" srcId="{C221A8ED-ADFE-40FD-B453-A66512E010CE}" destId="{6EFD1E9B-0877-4479-9179-A6095643E670}" srcOrd="1" destOrd="0" presId="urn:microsoft.com/office/officeart/2005/8/layout/orgChart1"/>
    <dgm:cxn modelId="{25EBBD28-6E0E-4B61-B954-7850A15E88DE}" type="presOf" srcId="{1CDA77CC-F1E2-4AEE-83AB-59620D1255C5}" destId="{2A576900-B6F5-45A9-9EC2-5CC18B207CA2}" srcOrd="1" destOrd="0" presId="urn:microsoft.com/office/officeart/2005/8/layout/orgChart1"/>
    <dgm:cxn modelId="{AD3C3939-E727-488D-BF18-AFEA7A29CBF6}" type="presOf" srcId="{C221A8ED-ADFE-40FD-B453-A66512E010CE}" destId="{8610EDDE-69B8-48CD-9510-4F56E56B18CE}" srcOrd="0" destOrd="0" presId="urn:microsoft.com/office/officeart/2005/8/layout/orgChart1"/>
    <dgm:cxn modelId="{EA3D1747-C390-4594-B030-85F206820593}" type="presOf" srcId="{1326D415-AC65-4AA3-8479-DAAB72C46819}" destId="{8BB69BB2-B0D4-4F25-AFD6-CEE5CD0C3278}" srcOrd="0" destOrd="0" presId="urn:microsoft.com/office/officeart/2005/8/layout/orgChart1"/>
    <dgm:cxn modelId="{770E5655-FFF8-48CB-8A88-E60926FE909F}" type="presOf" srcId="{7D93F273-7B41-4C42-9139-16EA0CEFC75E}" destId="{EC96A342-0945-4F00-ABF1-FF78B0E82A4A}" srcOrd="0" destOrd="0" presId="urn:microsoft.com/office/officeart/2005/8/layout/orgChart1"/>
    <dgm:cxn modelId="{D85EE956-1C3E-4A7C-9517-52ACBCF0DDE4}" type="presOf" srcId="{1CDA77CC-F1E2-4AEE-83AB-59620D1255C5}" destId="{26568104-4C66-4084-8596-8755D5A7F891}" srcOrd="0" destOrd="0" presId="urn:microsoft.com/office/officeart/2005/8/layout/orgChart1"/>
    <dgm:cxn modelId="{0DBDF992-EC6B-4C37-8014-B6183E26E1C6}" type="presOf" srcId="{38C1ED5D-2BFF-4592-A2E4-BF2743E98175}" destId="{7DDBF062-5138-4CCC-9B15-CF3D48C1B480}" srcOrd="1" destOrd="0" presId="urn:microsoft.com/office/officeart/2005/8/layout/orgChart1"/>
    <dgm:cxn modelId="{4F4DBBAE-1535-49E0-8F65-C0B8FC43D4AC}" type="presOf" srcId="{38C1ED5D-2BFF-4592-A2E4-BF2743E98175}" destId="{DCFB5721-DBB7-4F96-BACC-1F518A41DC12}" srcOrd="0" destOrd="0" presId="urn:microsoft.com/office/officeart/2005/8/layout/orgChart1"/>
    <dgm:cxn modelId="{598CEEC4-CE87-4872-8457-9B444411AF11}" type="presOf" srcId="{4AC4178A-91B9-4DCC-B54C-496EA3444C4C}" destId="{4832B0AC-2BE8-452D-9C30-7182923CC463}" srcOrd="1" destOrd="0" presId="urn:microsoft.com/office/officeart/2005/8/layout/orgChart1"/>
    <dgm:cxn modelId="{4206F8C4-BABC-4430-8E74-E330A436A44B}" srcId="{1CDA77CC-F1E2-4AEE-83AB-59620D1255C5}" destId="{38C1ED5D-2BFF-4592-A2E4-BF2743E98175}" srcOrd="1" destOrd="0" parTransId="{1326D415-AC65-4AA3-8479-DAAB72C46819}" sibTransId="{FD6A1378-2BDC-4EE0-895E-560B060EC4DE}"/>
    <dgm:cxn modelId="{CD1454C9-4A61-4C84-96B5-72C75DBE2A17}" srcId="{1CDA77CC-F1E2-4AEE-83AB-59620D1255C5}" destId="{4AC4178A-91B9-4DCC-B54C-496EA3444C4C}" srcOrd="0" destOrd="0" parTransId="{B75601BD-63AC-40DD-8634-A3A969F7B50F}" sibTransId="{802A10AC-FEAC-486E-BE99-9361F9C53222}"/>
    <dgm:cxn modelId="{FF00B8E6-8CA5-44E7-ABEB-1C8893D54F71}" type="presOf" srcId="{B75601BD-63AC-40DD-8634-A3A969F7B50F}" destId="{59274B0E-7BB7-421B-B59A-536DC99AD2C9}" srcOrd="0" destOrd="0" presId="urn:microsoft.com/office/officeart/2005/8/layout/orgChart1"/>
    <dgm:cxn modelId="{EB74C7F5-674A-4482-812D-375384655D79}" type="presOf" srcId="{616C0783-2FF7-434B-BEC3-76602CE9F1CF}" destId="{691035D2-7B3C-43E4-915B-050E310D9B23}" srcOrd="0" destOrd="0" presId="urn:microsoft.com/office/officeart/2005/8/layout/orgChart1"/>
    <dgm:cxn modelId="{ADDAE1F7-A79A-4452-B692-D89ABB02A8BD}" srcId="{616C0783-2FF7-434B-BEC3-76602CE9F1CF}" destId="{1CDA77CC-F1E2-4AEE-83AB-59620D1255C5}" srcOrd="0" destOrd="0" parTransId="{95A0084E-6C80-4B08-8D95-9BB6B5BA5EDA}" sibTransId="{7B345870-5107-4E02-B851-1EB9CB2BDDB8}"/>
    <dgm:cxn modelId="{EC582FF9-7558-4745-A304-B3722842E4A8}" type="presOf" srcId="{4AC4178A-91B9-4DCC-B54C-496EA3444C4C}" destId="{5CD4EECC-E5A2-46A0-ACCE-AF26A74D1189}" srcOrd="0" destOrd="0" presId="urn:microsoft.com/office/officeart/2005/8/layout/orgChart1"/>
    <dgm:cxn modelId="{7C88C51F-CE68-4646-A6AF-F6F657DD0B08}" type="presParOf" srcId="{691035D2-7B3C-43E4-915B-050E310D9B23}" destId="{2868DE55-64CB-4EC7-A455-70751CAA13ED}" srcOrd="0" destOrd="0" presId="urn:microsoft.com/office/officeart/2005/8/layout/orgChart1"/>
    <dgm:cxn modelId="{CA9733DD-4548-4A44-BAB7-E50A9658BCD6}" type="presParOf" srcId="{2868DE55-64CB-4EC7-A455-70751CAA13ED}" destId="{A387E5F9-15C5-411F-B9B0-A9CF5CFE2E81}" srcOrd="0" destOrd="0" presId="urn:microsoft.com/office/officeart/2005/8/layout/orgChart1"/>
    <dgm:cxn modelId="{25A747E4-85AE-4AE8-99ED-0EDA61068E9F}" type="presParOf" srcId="{A387E5F9-15C5-411F-B9B0-A9CF5CFE2E81}" destId="{26568104-4C66-4084-8596-8755D5A7F891}" srcOrd="0" destOrd="0" presId="urn:microsoft.com/office/officeart/2005/8/layout/orgChart1"/>
    <dgm:cxn modelId="{590B393B-4874-44D9-9FA4-E5B871D32D79}" type="presParOf" srcId="{A387E5F9-15C5-411F-B9B0-A9CF5CFE2E81}" destId="{2A576900-B6F5-45A9-9EC2-5CC18B207CA2}" srcOrd="1" destOrd="0" presId="urn:microsoft.com/office/officeart/2005/8/layout/orgChart1"/>
    <dgm:cxn modelId="{5B2F2EB7-85BD-4053-AA0D-EEDB892613F2}" type="presParOf" srcId="{2868DE55-64CB-4EC7-A455-70751CAA13ED}" destId="{75567D3B-9E36-43A4-A5BE-AFB5117381E2}" srcOrd="1" destOrd="0" presId="urn:microsoft.com/office/officeart/2005/8/layout/orgChart1"/>
    <dgm:cxn modelId="{49CFDAAD-F8B6-4B7D-A580-FA16C5E31911}" type="presParOf" srcId="{75567D3B-9E36-43A4-A5BE-AFB5117381E2}" destId="{59274B0E-7BB7-421B-B59A-536DC99AD2C9}" srcOrd="0" destOrd="0" presId="urn:microsoft.com/office/officeart/2005/8/layout/orgChart1"/>
    <dgm:cxn modelId="{AD73ECDC-5CE5-47C3-91A8-FAEF6608E40F}" type="presParOf" srcId="{75567D3B-9E36-43A4-A5BE-AFB5117381E2}" destId="{20A9B58A-8FEC-4699-AEBE-2C85F8FA6739}" srcOrd="1" destOrd="0" presId="urn:microsoft.com/office/officeart/2005/8/layout/orgChart1"/>
    <dgm:cxn modelId="{4842E8A3-4380-4A96-98F3-6DBDB8FCA2BC}" type="presParOf" srcId="{20A9B58A-8FEC-4699-AEBE-2C85F8FA6739}" destId="{C10E044D-16D9-4613-BE62-2FFD3CECF372}" srcOrd="0" destOrd="0" presId="urn:microsoft.com/office/officeart/2005/8/layout/orgChart1"/>
    <dgm:cxn modelId="{81C9B613-7FE7-4B48-9400-52DFBCFE5820}" type="presParOf" srcId="{C10E044D-16D9-4613-BE62-2FFD3CECF372}" destId="{5CD4EECC-E5A2-46A0-ACCE-AF26A74D1189}" srcOrd="0" destOrd="0" presId="urn:microsoft.com/office/officeart/2005/8/layout/orgChart1"/>
    <dgm:cxn modelId="{DE97F3C6-399B-4247-8D25-843DD0E7D80F}" type="presParOf" srcId="{C10E044D-16D9-4613-BE62-2FFD3CECF372}" destId="{4832B0AC-2BE8-452D-9C30-7182923CC463}" srcOrd="1" destOrd="0" presId="urn:microsoft.com/office/officeart/2005/8/layout/orgChart1"/>
    <dgm:cxn modelId="{9C262715-34A4-4644-BDEF-5A362970374A}" type="presParOf" srcId="{20A9B58A-8FEC-4699-AEBE-2C85F8FA6739}" destId="{4BD6358A-E3C9-4DC8-A039-1E276C62DDC4}" srcOrd="1" destOrd="0" presId="urn:microsoft.com/office/officeart/2005/8/layout/orgChart1"/>
    <dgm:cxn modelId="{3D7A2E66-84AC-4A69-BEE2-9D8DBB94D744}" type="presParOf" srcId="{20A9B58A-8FEC-4699-AEBE-2C85F8FA6739}" destId="{689703D1-9D24-4D07-8DBE-E3383553FB32}" srcOrd="2" destOrd="0" presId="urn:microsoft.com/office/officeart/2005/8/layout/orgChart1"/>
    <dgm:cxn modelId="{DEBCF2C6-B9BC-4E60-8359-D93354E84FDB}" type="presParOf" srcId="{75567D3B-9E36-43A4-A5BE-AFB5117381E2}" destId="{8BB69BB2-B0D4-4F25-AFD6-CEE5CD0C3278}" srcOrd="2" destOrd="0" presId="urn:microsoft.com/office/officeart/2005/8/layout/orgChart1"/>
    <dgm:cxn modelId="{964102CE-AF4F-4AEF-AA29-D24F12D94DF4}" type="presParOf" srcId="{75567D3B-9E36-43A4-A5BE-AFB5117381E2}" destId="{E565769C-2EF3-498D-9A92-1043F17DB792}" srcOrd="3" destOrd="0" presId="urn:microsoft.com/office/officeart/2005/8/layout/orgChart1"/>
    <dgm:cxn modelId="{487F88AA-8F44-477F-9CB7-5C14A6FAEE7B}" type="presParOf" srcId="{E565769C-2EF3-498D-9A92-1043F17DB792}" destId="{F8EDE3A9-1981-497D-8A4B-86759C39CCDE}" srcOrd="0" destOrd="0" presId="urn:microsoft.com/office/officeart/2005/8/layout/orgChart1"/>
    <dgm:cxn modelId="{888482C6-69D2-479F-B91A-0FC04C38A229}" type="presParOf" srcId="{F8EDE3A9-1981-497D-8A4B-86759C39CCDE}" destId="{DCFB5721-DBB7-4F96-BACC-1F518A41DC12}" srcOrd="0" destOrd="0" presId="urn:microsoft.com/office/officeart/2005/8/layout/orgChart1"/>
    <dgm:cxn modelId="{C27E4403-2617-4D93-AA56-B2564A150248}" type="presParOf" srcId="{F8EDE3A9-1981-497D-8A4B-86759C39CCDE}" destId="{7DDBF062-5138-4CCC-9B15-CF3D48C1B480}" srcOrd="1" destOrd="0" presId="urn:microsoft.com/office/officeart/2005/8/layout/orgChart1"/>
    <dgm:cxn modelId="{29BBE474-E9A4-40DF-8A49-31CBC44D1D50}" type="presParOf" srcId="{E565769C-2EF3-498D-9A92-1043F17DB792}" destId="{C63F66C4-C670-4EA0-A35A-B5E808BAA8A0}" srcOrd="1" destOrd="0" presId="urn:microsoft.com/office/officeart/2005/8/layout/orgChart1"/>
    <dgm:cxn modelId="{08FFE2FE-1F91-420A-B5D3-D499A21CEF8B}" type="presParOf" srcId="{E565769C-2EF3-498D-9A92-1043F17DB792}" destId="{99A88FA4-F914-47ED-B91A-089C830FB8A5}" srcOrd="2" destOrd="0" presId="urn:microsoft.com/office/officeart/2005/8/layout/orgChart1"/>
    <dgm:cxn modelId="{8CFEE0C6-D7A0-4FE6-9A08-D982DCE72B76}" type="presParOf" srcId="{75567D3B-9E36-43A4-A5BE-AFB5117381E2}" destId="{EC96A342-0945-4F00-ABF1-FF78B0E82A4A}" srcOrd="4" destOrd="0" presId="urn:microsoft.com/office/officeart/2005/8/layout/orgChart1"/>
    <dgm:cxn modelId="{5BCEAAD2-2D8A-48FC-B4E9-446627EBB92F}" type="presParOf" srcId="{75567D3B-9E36-43A4-A5BE-AFB5117381E2}" destId="{5A35E6C9-5E1C-4548-A295-8377C13BD220}" srcOrd="5" destOrd="0" presId="urn:microsoft.com/office/officeart/2005/8/layout/orgChart1"/>
    <dgm:cxn modelId="{DBC9DB4A-F8E7-4334-9632-9C8FB4F43223}" type="presParOf" srcId="{5A35E6C9-5E1C-4548-A295-8377C13BD220}" destId="{1468BB26-09B4-4DC4-801E-F8EABF204576}" srcOrd="0" destOrd="0" presId="urn:microsoft.com/office/officeart/2005/8/layout/orgChart1"/>
    <dgm:cxn modelId="{323C86B5-7AFB-45EB-AA61-7D67C7A58EE3}" type="presParOf" srcId="{1468BB26-09B4-4DC4-801E-F8EABF204576}" destId="{8610EDDE-69B8-48CD-9510-4F56E56B18CE}" srcOrd="0" destOrd="0" presId="urn:microsoft.com/office/officeart/2005/8/layout/orgChart1"/>
    <dgm:cxn modelId="{6C69E683-82C6-47FE-8DBA-EE85AA200E4B}" type="presParOf" srcId="{1468BB26-09B4-4DC4-801E-F8EABF204576}" destId="{6EFD1E9B-0877-4479-9179-A6095643E670}" srcOrd="1" destOrd="0" presId="urn:microsoft.com/office/officeart/2005/8/layout/orgChart1"/>
    <dgm:cxn modelId="{7E658085-E1F2-4A2B-B189-92C701808172}" type="presParOf" srcId="{5A35E6C9-5E1C-4548-A295-8377C13BD220}" destId="{01EB1CA9-1A8C-4405-AC79-5A9A73B6651E}" srcOrd="1" destOrd="0" presId="urn:microsoft.com/office/officeart/2005/8/layout/orgChart1"/>
    <dgm:cxn modelId="{4F7E203A-6F6C-411F-B63D-63497CB4E278}" type="presParOf" srcId="{5A35E6C9-5E1C-4548-A295-8377C13BD220}" destId="{3E4310A7-8279-4539-BCD7-B05907D47A23}" srcOrd="2" destOrd="0" presId="urn:microsoft.com/office/officeart/2005/8/layout/orgChart1"/>
    <dgm:cxn modelId="{998423D9-AFE4-48B1-87B1-4CC462E14BA7}" type="presParOf" srcId="{2868DE55-64CB-4EC7-A455-70751CAA13ED}" destId="{B9BD8091-644A-4865-84B8-F9E26438E4E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FD3921-3300-443D-91BA-6477726874D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DBCFC401-AB8F-482A-847A-7D3107A67D74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Самым популярным аналогом моей разработки является </a:t>
          </a:r>
          <a:r>
            <a:rPr lang="ru-RU" dirty="0" err="1"/>
            <a:t>термокоса</a:t>
          </a:r>
          <a:r>
            <a:rPr lang="ru-RU" dirty="0"/>
            <a:t> от компании ООО «ПИГ».</a:t>
          </a:r>
        </a:p>
      </dgm:t>
    </dgm:pt>
    <dgm:pt modelId="{EAFE527D-2923-4981-A4E9-4AC6139EF9E4}" type="parTrans" cxnId="{6C654FF9-3521-4371-AC5B-1E42100EB2A7}">
      <dgm:prSet/>
      <dgm:spPr/>
      <dgm:t>
        <a:bodyPr/>
        <a:lstStyle/>
        <a:p>
          <a:endParaRPr lang="ru-RU"/>
        </a:p>
      </dgm:t>
    </dgm:pt>
    <dgm:pt modelId="{0A6131E9-3DE3-40E6-B431-0C8BD6B6651C}" type="sibTrans" cxnId="{6C654FF9-3521-4371-AC5B-1E42100EB2A7}">
      <dgm:prSet/>
      <dgm:spPr/>
      <dgm:t>
        <a:bodyPr/>
        <a:lstStyle/>
        <a:p>
          <a:endParaRPr lang="ru-RU"/>
        </a:p>
      </dgm:t>
    </dgm:pt>
    <dgm:pt modelId="{FCCDB8D9-A77D-4FF3-BF99-B2AB9C3D5CDA}" type="pres">
      <dgm:prSet presAssocID="{F6FD3921-3300-443D-91BA-6477726874DC}" presName="linearFlow" presStyleCnt="0">
        <dgm:presLayoutVars>
          <dgm:dir/>
          <dgm:resizeHandles val="exact"/>
        </dgm:presLayoutVars>
      </dgm:prSet>
      <dgm:spPr/>
    </dgm:pt>
    <dgm:pt modelId="{3C582769-1D2C-4EFF-B6B4-74B9AF42C73B}" type="pres">
      <dgm:prSet presAssocID="{DBCFC401-AB8F-482A-847A-7D3107A67D74}" presName="composite" presStyleCnt="0"/>
      <dgm:spPr/>
    </dgm:pt>
    <dgm:pt modelId="{FA61C23A-5C62-423E-BE8B-44269585EF4D}" type="pres">
      <dgm:prSet presAssocID="{DBCFC401-AB8F-482A-847A-7D3107A67D74}" presName="imgShp" presStyleLbl="fgImgPlace1" presStyleIdx="0" presStyleCnt="1"/>
      <dgm:spPr>
        <a:solidFill>
          <a:schemeClr val="bg2"/>
        </a:solidFill>
      </dgm:spPr>
    </dgm:pt>
    <dgm:pt modelId="{DEE3FB95-D674-44BB-95DE-9A5E9311DABF}" type="pres">
      <dgm:prSet presAssocID="{DBCFC401-AB8F-482A-847A-7D3107A67D74}" presName="txShp" presStyleLbl="node1" presStyleIdx="0" presStyleCnt="1">
        <dgm:presLayoutVars>
          <dgm:bulletEnabled val="1"/>
        </dgm:presLayoutVars>
      </dgm:prSet>
      <dgm:spPr/>
    </dgm:pt>
  </dgm:ptLst>
  <dgm:cxnLst>
    <dgm:cxn modelId="{E5865C1E-C04A-4C9A-B332-9FD2181A1433}" type="presOf" srcId="{F6FD3921-3300-443D-91BA-6477726874DC}" destId="{FCCDB8D9-A77D-4FF3-BF99-B2AB9C3D5CDA}" srcOrd="0" destOrd="0" presId="urn:microsoft.com/office/officeart/2005/8/layout/vList3"/>
    <dgm:cxn modelId="{A137C38B-C22A-46B8-A775-4E45A41A838F}" type="presOf" srcId="{DBCFC401-AB8F-482A-847A-7D3107A67D74}" destId="{DEE3FB95-D674-44BB-95DE-9A5E9311DABF}" srcOrd="0" destOrd="0" presId="urn:microsoft.com/office/officeart/2005/8/layout/vList3"/>
    <dgm:cxn modelId="{6C654FF9-3521-4371-AC5B-1E42100EB2A7}" srcId="{F6FD3921-3300-443D-91BA-6477726874DC}" destId="{DBCFC401-AB8F-482A-847A-7D3107A67D74}" srcOrd="0" destOrd="0" parTransId="{EAFE527D-2923-4981-A4E9-4AC6139EF9E4}" sibTransId="{0A6131E9-3DE3-40E6-B431-0C8BD6B6651C}"/>
    <dgm:cxn modelId="{60A5B516-EFEE-48B3-84D7-06A90A2B8703}" type="presParOf" srcId="{FCCDB8D9-A77D-4FF3-BF99-B2AB9C3D5CDA}" destId="{3C582769-1D2C-4EFF-B6B4-74B9AF42C73B}" srcOrd="0" destOrd="0" presId="urn:microsoft.com/office/officeart/2005/8/layout/vList3"/>
    <dgm:cxn modelId="{2D6EFB05-D49F-42B5-817D-35B0E4CE50E9}" type="presParOf" srcId="{3C582769-1D2C-4EFF-B6B4-74B9AF42C73B}" destId="{FA61C23A-5C62-423E-BE8B-44269585EF4D}" srcOrd="0" destOrd="0" presId="urn:microsoft.com/office/officeart/2005/8/layout/vList3"/>
    <dgm:cxn modelId="{93321747-14BA-4D93-8AA1-2E6D94E398F3}" type="presParOf" srcId="{3C582769-1D2C-4EFF-B6B4-74B9AF42C73B}" destId="{DEE3FB95-D674-44BB-95DE-9A5E9311DAB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278CC5-868D-46E4-947A-12213E610182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ECD52CC5-DCBB-4E0F-AD64-03DE94878DDC}">
      <dgm:prSet phldrT="[Текст]" custT="1"/>
      <dgm:spPr/>
      <dgm:t>
        <a:bodyPr/>
        <a:lstStyle/>
        <a:p>
          <a:r>
            <a:rPr lang="ru-RU" sz="1800" dirty="0" err="1"/>
            <a:t>Неинтуитивность</a:t>
          </a:r>
          <a:endParaRPr lang="ru-RU" sz="1800" dirty="0"/>
        </a:p>
      </dgm:t>
    </dgm:pt>
    <dgm:pt modelId="{9E410B61-2E7C-4E45-A2FD-607511C031D0}" type="parTrans" cxnId="{76FF3919-D14E-4E49-A5D9-5CE93293D590}">
      <dgm:prSet/>
      <dgm:spPr/>
      <dgm:t>
        <a:bodyPr/>
        <a:lstStyle/>
        <a:p>
          <a:endParaRPr lang="ru-RU"/>
        </a:p>
      </dgm:t>
    </dgm:pt>
    <dgm:pt modelId="{845C1201-DA13-44F8-AAAD-AFF1A24C290C}" type="sibTrans" cxnId="{76FF3919-D14E-4E49-A5D9-5CE93293D590}">
      <dgm:prSet/>
      <dgm:spPr/>
      <dgm:t>
        <a:bodyPr/>
        <a:lstStyle/>
        <a:p>
          <a:endParaRPr lang="ru-RU"/>
        </a:p>
      </dgm:t>
    </dgm:pt>
    <dgm:pt modelId="{E1FAF7A6-DE43-4953-8ABE-8DB5D36A6903}">
      <dgm:prSet phldrT="[Текст]" custT="1"/>
      <dgm:spPr/>
      <dgm:t>
        <a:bodyPr/>
        <a:lstStyle/>
        <a:p>
          <a:r>
            <a:rPr lang="ru-RU" sz="1600" dirty="0"/>
            <a:t>Отсутствие связи со смартфонами</a:t>
          </a:r>
        </a:p>
      </dgm:t>
    </dgm:pt>
    <dgm:pt modelId="{2C3E8954-33A3-495A-A5D0-A413B6E4498D}" type="parTrans" cxnId="{7A550B69-F92D-4149-9F19-B4FE4FDCA384}">
      <dgm:prSet/>
      <dgm:spPr/>
      <dgm:t>
        <a:bodyPr/>
        <a:lstStyle/>
        <a:p>
          <a:endParaRPr lang="ru-RU"/>
        </a:p>
      </dgm:t>
    </dgm:pt>
    <dgm:pt modelId="{5BC37ADC-3AD1-4D2F-9D7E-53439AA46A22}" type="sibTrans" cxnId="{7A550B69-F92D-4149-9F19-B4FE4FDCA384}">
      <dgm:prSet/>
      <dgm:spPr/>
      <dgm:t>
        <a:bodyPr/>
        <a:lstStyle/>
        <a:p>
          <a:endParaRPr lang="ru-RU"/>
        </a:p>
      </dgm:t>
    </dgm:pt>
    <dgm:pt modelId="{5375F4E0-071B-4699-8A06-6BBD904510BF}">
      <dgm:prSet phldrT="[Текст]" custT="1"/>
      <dgm:spPr/>
      <dgm:t>
        <a:bodyPr/>
        <a:lstStyle/>
        <a:p>
          <a:r>
            <a:rPr lang="ru-RU" sz="1600" dirty="0"/>
            <a:t>Можно отслеживать показания только одного датчика</a:t>
          </a:r>
        </a:p>
      </dgm:t>
    </dgm:pt>
    <dgm:pt modelId="{27B9CA7D-151B-4A6A-BB1F-9346FA36A09D}" type="parTrans" cxnId="{69490D8E-0E16-42D8-A534-13B1A8D16875}">
      <dgm:prSet/>
      <dgm:spPr/>
      <dgm:t>
        <a:bodyPr/>
        <a:lstStyle/>
        <a:p>
          <a:endParaRPr lang="ru-RU"/>
        </a:p>
      </dgm:t>
    </dgm:pt>
    <dgm:pt modelId="{0FB7DB88-09A5-4963-990F-FDD762935B0D}" type="sibTrans" cxnId="{69490D8E-0E16-42D8-A534-13B1A8D16875}">
      <dgm:prSet/>
      <dgm:spPr/>
      <dgm:t>
        <a:bodyPr/>
        <a:lstStyle/>
        <a:p>
          <a:endParaRPr lang="ru-RU"/>
        </a:p>
      </dgm:t>
    </dgm:pt>
    <dgm:pt modelId="{A36F2163-ACFC-49DA-B2FC-338527EEE43E}">
      <dgm:prSet/>
      <dgm:spPr/>
      <dgm:t>
        <a:bodyPr/>
        <a:lstStyle/>
        <a:p>
          <a:r>
            <a:rPr lang="ru-RU" dirty="0"/>
            <a:t>Высокая цена (20200 </a:t>
          </a:r>
          <a:r>
            <a:rPr lang="ru-RU" dirty="0" err="1"/>
            <a:t>руб</a:t>
          </a:r>
          <a:r>
            <a:rPr lang="ru-RU" dirty="0"/>
            <a:t>) </a:t>
          </a:r>
        </a:p>
      </dgm:t>
    </dgm:pt>
    <dgm:pt modelId="{19859344-E3F7-4340-8549-30DCEEF177E6}" type="parTrans" cxnId="{0A71674A-9ADA-41DF-B3D5-8A0A05B6406E}">
      <dgm:prSet/>
      <dgm:spPr/>
      <dgm:t>
        <a:bodyPr/>
        <a:lstStyle/>
        <a:p>
          <a:endParaRPr lang="ru-RU"/>
        </a:p>
      </dgm:t>
    </dgm:pt>
    <dgm:pt modelId="{F7A6089A-1300-4407-A6DA-F0B94B4B5B68}" type="sibTrans" cxnId="{0A71674A-9ADA-41DF-B3D5-8A0A05B6406E}">
      <dgm:prSet/>
      <dgm:spPr/>
      <dgm:t>
        <a:bodyPr/>
        <a:lstStyle/>
        <a:p>
          <a:endParaRPr lang="ru-RU"/>
        </a:p>
      </dgm:t>
    </dgm:pt>
    <dgm:pt modelId="{81F812D4-4A3B-4D18-8AED-DAAC6C3FE616}" type="pres">
      <dgm:prSet presAssocID="{FB278CC5-868D-46E4-947A-12213E610182}" presName="linear" presStyleCnt="0">
        <dgm:presLayoutVars>
          <dgm:dir/>
          <dgm:animLvl val="lvl"/>
          <dgm:resizeHandles val="exact"/>
        </dgm:presLayoutVars>
      </dgm:prSet>
      <dgm:spPr/>
    </dgm:pt>
    <dgm:pt modelId="{624AB6A5-B2E0-4253-A045-D7925ACA0E2C}" type="pres">
      <dgm:prSet presAssocID="{ECD52CC5-DCBB-4E0F-AD64-03DE94878DDC}" presName="parentLin" presStyleCnt="0"/>
      <dgm:spPr/>
    </dgm:pt>
    <dgm:pt modelId="{CD3DD5ED-A2E9-4C53-AED4-4B1AEB42C729}" type="pres">
      <dgm:prSet presAssocID="{ECD52CC5-DCBB-4E0F-AD64-03DE94878DDC}" presName="parentLeftMargin" presStyleLbl="node1" presStyleIdx="0" presStyleCnt="4"/>
      <dgm:spPr/>
    </dgm:pt>
    <dgm:pt modelId="{936FB726-3E60-4426-8E06-C72118D7489F}" type="pres">
      <dgm:prSet presAssocID="{ECD52CC5-DCBB-4E0F-AD64-03DE94878DDC}" presName="parentText" presStyleLbl="node1" presStyleIdx="0" presStyleCnt="4" custScaleY="207415">
        <dgm:presLayoutVars>
          <dgm:chMax val="0"/>
          <dgm:bulletEnabled val="1"/>
        </dgm:presLayoutVars>
      </dgm:prSet>
      <dgm:spPr/>
    </dgm:pt>
    <dgm:pt modelId="{945DABAF-ECAD-45A0-AB2C-E0DBE5D8FF79}" type="pres">
      <dgm:prSet presAssocID="{ECD52CC5-DCBB-4E0F-AD64-03DE94878DDC}" presName="negativeSpace" presStyleCnt="0"/>
      <dgm:spPr/>
    </dgm:pt>
    <dgm:pt modelId="{1A23D9E4-C2D4-446A-83C7-F16DAFE3B475}" type="pres">
      <dgm:prSet presAssocID="{ECD52CC5-DCBB-4E0F-AD64-03DE94878DDC}" presName="childText" presStyleLbl="conFgAcc1" presStyleIdx="0" presStyleCnt="4">
        <dgm:presLayoutVars>
          <dgm:bulletEnabled val="1"/>
        </dgm:presLayoutVars>
      </dgm:prSet>
      <dgm:spPr/>
    </dgm:pt>
    <dgm:pt modelId="{5E545A1C-CE31-4984-A456-EDD44A4D3952}" type="pres">
      <dgm:prSet presAssocID="{845C1201-DA13-44F8-AAAD-AFF1A24C290C}" presName="spaceBetweenRectangles" presStyleCnt="0"/>
      <dgm:spPr/>
    </dgm:pt>
    <dgm:pt modelId="{DFABF200-10C9-4D13-8A7C-7F110B3E289F}" type="pres">
      <dgm:prSet presAssocID="{E1FAF7A6-DE43-4953-8ABE-8DB5D36A6903}" presName="parentLin" presStyleCnt="0"/>
      <dgm:spPr/>
    </dgm:pt>
    <dgm:pt modelId="{D8699086-C82B-4267-9DC6-C32A5EC5D0BC}" type="pres">
      <dgm:prSet presAssocID="{E1FAF7A6-DE43-4953-8ABE-8DB5D36A6903}" presName="parentLeftMargin" presStyleLbl="node1" presStyleIdx="0" presStyleCnt="4"/>
      <dgm:spPr/>
    </dgm:pt>
    <dgm:pt modelId="{7BF34D82-E1D3-4ED0-A0B3-A5FEBF4C2ABA}" type="pres">
      <dgm:prSet presAssocID="{E1FAF7A6-DE43-4953-8ABE-8DB5D36A6903}" presName="parentText" presStyleLbl="node1" presStyleIdx="1" presStyleCnt="4" custScaleY="181229">
        <dgm:presLayoutVars>
          <dgm:chMax val="0"/>
          <dgm:bulletEnabled val="1"/>
        </dgm:presLayoutVars>
      </dgm:prSet>
      <dgm:spPr/>
    </dgm:pt>
    <dgm:pt modelId="{FB52474D-B77D-4DE9-8218-6B84FE8D3D9E}" type="pres">
      <dgm:prSet presAssocID="{E1FAF7A6-DE43-4953-8ABE-8DB5D36A6903}" presName="negativeSpace" presStyleCnt="0"/>
      <dgm:spPr/>
    </dgm:pt>
    <dgm:pt modelId="{A1C11EA5-ACB0-48C9-BFEC-C5E14B5D8225}" type="pres">
      <dgm:prSet presAssocID="{E1FAF7A6-DE43-4953-8ABE-8DB5D36A6903}" presName="childText" presStyleLbl="conFgAcc1" presStyleIdx="1" presStyleCnt="4">
        <dgm:presLayoutVars>
          <dgm:bulletEnabled val="1"/>
        </dgm:presLayoutVars>
      </dgm:prSet>
      <dgm:spPr/>
    </dgm:pt>
    <dgm:pt modelId="{23DED3A2-96F9-4924-8F64-C98CC9D64B29}" type="pres">
      <dgm:prSet presAssocID="{5BC37ADC-3AD1-4D2F-9D7E-53439AA46A22}" presName="spaceBetweenRectangles" presStyleCnt="0"/>
      <dgm:spPr/>
    </dgm:pt>
    <dgm:pt modelId="{BBFDA08B-1735-40E6-A7B1-794C854461A5}" type="pres">
      <dgm:prSet presAssocID="{A36F2163-ACFC-49DA-B2FC-338527EEE43E}" presName="parentLin" presStyleCnt="0"/>
      <dgm:spPr/>
    </dgm:pt>
    <dgm:pt modelId="{4E94178E-28E4-4384-B737-5681ABA63243}" type="pres">
      <dgm:prSet presAssocID="{A36F2163-ACFC-49DA-B2FC-338527EEE43E}" presName="parentLeftMargin" presStyleLbl="node1" presStyleIdx="1" presStyleCnt="4"/>
      <dgm:spPr/>
    </dgm:pt>
    <dgm:pt modelId="{B1B343AF-6B09-4C22-9260-7D039043C7B4}" type="pres">
      <dgm:prSet presAssocID="{A36F2163-ACFC-49DA-B2FC-338527EEE43E}" presName="parentText" presStyleLbl="node1" presStyleIdx="2" presStyleCnt="4" custScaleY="162229">
        <dgm:presLayoutVars>
          <dgm:chMax val="0"/>
          <dgm:bulletEnabled val="1"/>
        </dgm:presLayoutVars>
      </dgm:prSet>
      <dgm:spPr/>
    </dgm:pt>
    <dgm:pt modelId="{7F727C4F-C800-477C-AC49-A584D2C8F00E}" type="pres">
      <dgm:prSet presAssocID="{A36F2163-ACFC-49DA-B2FC-338527EEE43E}" presName="negativeSpace" presStyleCnt="0"/>
      <dgm:spPr/>
    </dgm:pt>
    <dgm:pt modelId="{6F6940AF-85A7-42B6-B7B9-69BF24DE23AD}" type="pres">
      <dgm:prSet presAssocID="{A36F2163-ACFC-49DA-B2FC-338527EEE43E}" presName="childText" presStyleLbl="conFgAcc1" presStyleIdx="2" presStyleCnt="4">
        <dgm:presLayoutVars>
          <dgm:bulletEnabled val="1"/>
        </dgm:presLayoutVars>
      </dgm:prSet>
      <dgm:spPr/>
    </dgm:pt>
    <dgm:pt modelId="{CBAE2513-A584-4667-9DCE-68F80C24A009}" type="pres">
      <dgm:prSet presAssocID="{F7A6089A-1300-4407-A6DA-F0B94B4B5B68}" presName="spaceBetweenRectangles" presStyleCnt="0"/>
      <dgm:spPr/>
    </dgm:pt>
    <dgm:pt modelId="{233F6C7A-55B5-465A-99A6-105940F9620F}" type="pres">
      <dgm:prSet presAssocID="{5375F4E0-071B-4699-8A06-6BBD904510BF}" presName="parentLin" presStyleCnt="0"/>
      <dgm:spPr/>
    </dgm:pt>
    <dgm:pt modelId="{A2E94185-4298-4670-AC12-8E8148AFF3A4}" type="pres">
      <dgm:prSet presAssocID="{5375F4E0-071B-4699-8A06-6BBD904510BF}" presName="parentLeftMargin" presStyleLbl="node1" presStyleIdx="2" presStyleCnt="4"/>
      <dgm:spPr/>
    </dgm:pt>
    <dgm:pt modelId="{540C9D15-8AC7-4B3B-9FE7-B1455FFB3FDF}" type="pres">
      <dgm:prSet presAssocID="{5375F4E0-071B-4699-8A06-6BBD904510BF}" presName="parentText" presStyleLbl="node1" presStyleIdx="3" presStyleCnt="4" custScaleY="211278">
        <dgm:presLayoutVars>
          <dgm:chMax val="0"/>
          <dgm:bulletEnabled val="1"/>
        </dgm:presLayoutVars>
      </dgm:prSet>
      <dgm:spPr/>
    </dgm:pt>
    <dgm:pt modelId="{C147E13F-D7E1-4F90-BAC5-04A38AC2F8BE}" type="pres">
      <dgm:prSet presAssocID="{5375F4E0-071B-4699-8A06-6BBD904510BF}" presName="negativeSpace" presStyleCnt="0"/>
      <dgm:spPr/>
    </dgm:pt>
    <dgm:pt modelId="{2AE22A39-8D21-4C32-A71D-1FD7DD00119D}" type="pres">
      <dgm:prSet presAssocID="{5375F4E0-071B-4699-8A06-6BBD904510B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10A2C12-6315-47E7-A96A-0E054EC63FA3}" type="presOf" srcId="{FB278CC5-868D-46E4-947A-12213E610182}" destId="{81F812D4-4A3B-4D18-8AED-DAAC6C3FE616}" srcOrd="0" destOrd="0" presId="urn:microsoft.com/office/officeart/2005/8/layout/list1"/>
    <dgm:cxn modelId="{76FF3919-D14E-4E49-A5D9-5CE93293D590}" srcId="{FB278CC5-868D-46E4-947A-12213E610182}" destId="{ECD52CC5-DCBB-4E0F-AD64-03DE94878DDC}" srcOrd="0" destOrd="0" parTransId="{9E410B61-2E7C-4E45-A2FD-607511C031D0}" sibTransId="{845C1201-DA13-44F8-AAAD-AFF1A24C290C}"/>
    <dgm:cxn modelId="{8A72492E-A5FB-4044-8FCE-6FBAEA833E2B}" type="presOf" srcId="{5375F4E0-071B-4699-8A06-6BBD904510BF}" destId="{540C9D15-8AC7-4B3B-9FE7-B1455FFB3FDF}" srcOrd="1" destOrd="0" presId="urn:microsoft.com/office/officeart/2005/8/layout/list1"/>
    <dgm:cxn modelId="{7DFB6E30-CF93-4406-81F2-D624512F3B50}" type="presOf" srcId="{A36F2163-ACFC-49DA-B2FC-338527EEE43E}" destId="{B1B343AF-6B09-4C22-9260-7D039043C7B4}" srcOrd="1" destOrd="0" presId="urn:microsoft.com/office/officeart/2005/8/layout/list1"/>
    <dgm:cxn modelId="{7A550B69-F92D-4149-9F19-B4FE4FDCA384}" srcId="{FB278CC5-868D-46E4-947A-12213E610182}" destId="{E1FAF7A6-DE43-4953-8ABE-8DB5D36A6903}" srcOrd="1" destOrd="0" parTransId="{2C3E8954-33A3-495A-A5D0-A413B6E4498D}" sibTransId="{5BC37ADC-3AD1-4D2F-9D7E-53439AA46A22}"/>
    <dgm:cxn modelId="{0A71674A-9ADA-41DF-B3D5-8A0A05B6406E}" srcId="{FB278CC5-868D-46E4-947A-12213E610182}" destId="{A36F2163-ACFC-49DA-B2FC-338527EEE43E}" srcOrd="2" destOrd="0" parTransId="{19859344-E3F7-4340-8549-30DCEEF177E6}" sibTransId="{F7A6089A-1300-4407-A6DA-F0B94B4B5B68}"/>
    <dgm:cxn modelId="{DA751755-D7C1-4EB5-802D-9A72612CDD1D}" type="presOf" srcId="{E1FAF7A6-DE43-4953-8ABE-8DB5D36A6903}" destId="{D8699086-C82B-4267-9DC6-C32A5EC5D0BC}" srcOrd="0" destOrd="0" presId="urn:microsoft.com/office/officeart/2005/8/layout/list1"/>
    <dgm:cxn modelId="{28269481-1509-4968-BF7F-5B9DDE31FD59}" type="presOf" srcId="{5375F4E0-071B-4699-8A06-6BBD904510BF}" destId="{A2E94185-4298-4670-AC12-8E8148AFF3A4}" srcOrd="0" destOrd="0" presId="urn:microsoft.com/office/officeart/2005/8/layout/list1"/>
    <dgm:cxn modelId="{D04BC282-ADD8-43F0-B9F9-8B1B68C26561}" type="presOf" srcId="{A36F2163-ACFC-49DA-B2FC-338527EEE43E}" destId="{4E94178E-28E4-4384-B737-5681ABA63243}" srcOrd="0" destOrd="0" presId="urn:microsoft.com/office/officeart/2005/8/layout/list1"/>
    <dgm:cxn modelId="{5E65218D-770B-4774-AE78-2AF281165546}" type="presOf" srcId="{E1FAF7A6-DE43-4953-8ABE-8DB5D36A6903}" destId="{7BF34D82-E1D3-4ED0-A0B3-A5FEBF4C2ABA}" srcOrd="1" destOrd="0" presId="urn:microsoft.com/office/officeart/2005/8/layout/list1"/>
    <dgm:cxn modelId="{69490D8E-0E16-42D8-A534-13B1A8D16875}" srcId="{FB278CC5-868D-46E4-947A-12213E610182}" destId="{5375F4E0-071B-4699-8A06-6BBD904510BF}" srcOrd="3" destOrd="0" parTransId="{27B9CA7D-151B-4A6A-BB1F-9346FA36A09D}" sibTransId="{0FB7DB88-09A5-4963-990F-FDD762935B0D}"/>
    <dgm:cxn modelId="{F5483691-D0D8-436B-A4A4-03E05C73BA08}" type="presOf" srcId="{ECD52CC5-DCBB-4E0F-AD64-03DE94878DDC}" destId="{CD3DD5ED-A2E9-4C53-AED4-4B1AEB42C729}" srcOrd="0" destOrd="0" presId="urn:microsoft.com/office/officeart/2005/8/layout/list1"/>
    <dgm:cxn modelId="{C7EB87FE-FF96-41F5-9C94-6D5DC4F99F67}" type="presOf" srcId="{ECD52CC5-DCBB-4E0F-AD64-03DE94878DDC}" destId="{936FB726-3E60-4426-8E06-C72118D7489F}" srcOrd="1" destOrd="0" presId="urn:microsoft.com/office/officeart/2005/8/layout/list1"/>
    <dgm:cxn modelId="{1477B1C1-0059-435B-A5BB-73CDCDD23861}" type="presParOf" srcId="{81F812D4-4A3B-4D18-8AED-DAAC6C3FE616}" destId="{624AB6A5-B2E0-4253-A045-D7925ACA0E2C}" srcOrd="0" destOrd="0" presId="urn:microsoft.com/office/officeart/2005/8/layout/list1"/>
    <dgm:cxn modelId="{67655BDD-4B9F-4C7B-A68F-4EA25F009A69}" type="presParOf" srcId="{624AB6A5-B2E0-4253-A045-D7925ACA0E2C}" destId="{CD3DD5ED-A2E9-4C53-AED4-4B1AEB42C729}" srcOrd="0" destOrd="0" presId="urn:microsoft.com/office/officeart/2005/8/layout/list1"/>
    <dgm:cxn modelId="{695AFCF7-B405-4B1B-A2AF-2A7C419B2BE1}" type="presParOf" srcId="{624AB6A5-B2E0-4253-A045-D7925ACA0E2C}" destId="{936FB726-3E60-4426-8E06-C72118D7489F}" srcOrd="1" destOrd="0" presId="urn:microsoft.com/office/officeart/2005/8/layout/list1"/>
    <dgm:cxn modelId="{5E928B9A-D969-48C0-8ECE-AC2C8DB71464}" type="presParOf" srcId="{81F812D4-4A3B-4D18-8AED-DAAC6C3FE616}" destId="{945DABAF-ECAD-45A0-AB2C-E0DBE5D8FF79}" srcOrd="1" destOrd="0" presId="urn:microsoft.com/office/officeart/2005/8/layout/list1"/>
    <dgm:cxn modelId="{36E3F0EB-FF59-47AC-BB7C-3FABF85184DC}" type="presParOf" srcId="{81F812D4-4A3B-4D18-8AED-DAAC6C3FE616}" destId="{1A23D9E4-C2D4-446A-83C7-F16DAFE3B475}" srcOrd="2" destOrd="0" presId="urn:microsoft.com/office/officeart/2005/8/layout/list1"/>
    <dgm:cxn modelId="{B932365B-9A8A-4C4B-B671-9F1F1F66BB8B}" type="presParOf" srcId="{81F812D4-4A3B-4D18-8AED-DAAC6C3FE616}" destId="{5E545A1C-CE31-4984-A456-EDD44A4D3952}" srcOrd="3" destOrd="0" presId="urn:microsoft.com/office/officeart/2005/8/layout/list1"/>
    <dgm:cxn modelId="{15D9BC45-B37E-4CE5-BEFD-EAA7151507EA}" type="presParOf" srcId="{81F812D4-4A3B-4D18-8AED-DAAC6C3FE616}" destId="{DFABF200-10C9-4D13-8A7C-7F110B3E289F}" srcOrd="4" destOrd="0" presId="urn:microsoft.com/office/officeart/2005/8/layout/list1"/>
    <dgm:cxn modelId="{9B983D65-F08B-4B01-97D8-22C3A9C4AF12}" type="presParOf" srcId="{DFABF200-10C9-4D13-8A7C-7F110B3E289F}" destId="{D8699086-C82B-4267-9DC6-C32A5EC5D0BC}" srcOrd="0" destOrd="0" presId="urn:microsoft.com/office/officeart/2005/8/layout/list1"/>
    <dgm:cxn modelId="{EF47237E-72B2-4AD9-9944-D5881E1C0C8D}" type="presParOf" srcId="{DFABF200-10C9-4D13-8A7C-7F110B3E289F}" destId="{7BF34D82-E1D3-4ED0-A0B3-A5FEBF4C2ABA}" srcOrd="1" destOrd="0" presId="urn:microsoft.com/office/officeart/2005/8/layout/list1"/>
    <dgm:cxn modelId="{4ADEDDA1-3EF9-47CE-A7B7-D13C308BC5F5}" type="presParOf" srcId="{81F812D4-4A3B-4D18-8AED-DAAC6C3FE616}" destId="{FB52474D-B77D-4DE9-8218-6B84FE8D3D9E}" srcOrd="5" destOrd="0" presId="urn:microsoft.com/office/officeart/2005/8/layout/list1"/>
    <dgm:cxn modelId="{E6400BA6-F784-4CB9-8FA7-7F98E810E0C7}" type="presParOf" srcId="{81F812D4-4A3B-4D18-8AED-DAAC6C3FE616}" destId="{A1C11EA5-ACB0-48C9-BFEC-C5E14B5D8225}" srcOrd="6" destOrd="0" presId="urn:microsoft.com/office/officeart/2005/8/layout/list1"/>
    <dgm:cxn modelId="{A074666E-F90E-4426-A034-207CADE0D21F}" type="presParOf" srcId="{81F812D4-4A3B-4D18-8AED-DAAC6C3FE616}" destId="{23DED3A2-96F9-4924-8F64-C98CC9D64B29}" srcOrd="7" destOrd="0" presId="urn:microsoft.com/office/officeart/2005/8/layout/list1"/>
    <dgm:cxn modelId="{602FF9A2-8721-4EA0-A2A7-F0941CEF6B68}" type="presParOf" srcId="{81F812D4-4A3B-4D18-8AED-DAAC6C3FE616}" destId="{BBFDA08B-1735-40E6-A7B1-794C854461A5}" srcOrd="8" destOrd="0" presId="urn:microsoft.com/office/officeart/2005/8/layout/list1"/>
    <dgm:cxn modelId="{BC987565-27CA-455C-94C5-795A915A4670}" type="presParOf" srcId="{BBFDA08B-1735-40E6-A7B1-794C854461A5}" destId="{4E94178E-28E4-4384-B737-5681ABA63243}" srcOrd="0" destOrd="0" presId="urn:microsoft.com/office/officeart/2005/8/layout/list1"/>
    <dgm:cxn modelId="{503664DE-8CAC-49A4-BACC-C52EC67F366A}" type="presParOf" srcId="{BBFDA08B-1735-40E6-A7B1-794C854461A5}" destId="{B1B343AF-6B09-4C22-9260-7D039043C7B4}" srcOrd="1" destOrd="0" presId="urn:microsoft.com/office/officeart/2005/8/layout/list1"/>
    <dgm:cxn modelId="{F7EA3EBE-E951-4899-B9B4-977774BB4B93}" type="presParOf" srcId="{81F812D4-4A3B-4D18-8AED-DAAC6C3FE616}" destId="{7F727C4F-C800-477C-AC49-A584D2C8F00E}" srcOrd="9" destOrd="0" presId="urn:microsoft.com/office/officeart/2005/8/layout/list1"/>
    <dgm:cxn modelId="{4BB8D856-68D5-498F-BA4A-AECEFF9BDC9E}" type="presParOf" srcId="{81F812D4-4A3B-4D18-8AED-DAAC6C3FE616}" destId="{6F6940AF-85A7-42B6-B7B9-69BF24DE23AD}" srcOrd="10" destOrd="0" presId="urn:microsoft.com/office/officeart/2005/8/layout/list1"/>
    <dgm:cxn modelId="{C817B600-FFD2-4E32-86AC-08F180A03070}" type="presParOf" srcId="{81F812D4-4A3B-4D18-8AED-DAAC6C3FE616}" destId="{CBAE2513-A584-4667-9DCE-68F80C24A009}" srcOrd="11" destOrd="0" presId="urn:microsoft.com/office/officeart/2005/8/layout/list1"/>
    <dgm:cxn modelId="{2C4981D9-F95F-415C-92C6-9C9794235592}" type="presParOf" srcId="{81F812D4-4A3B-4D18-8AED-DAAC6C3FE616}" destId="{233F6C7A-55B5-465A-99A6-105940F9620F}" srcOrd="12" destOrd="0" presId="urn:microsoft.com/office/officeart/2005/8/layout/list1"/>
    <dgm:cxn modelId="{B62004AB-8C96-4783-ACA0-49727B344FB6}" type="presParOf" srcId="{233F6C7A-55B5-465A-99A6-105940F9620F}" destId="{A2E94185-4298-4670-AC12-8E8148AFF3A4}" srcOrd="0" destOrd="0" presId="urn:microsoft.com/office/officeart/2005/8/layout/list1"/>
    <dgm:cxn modelId="{372FDD2F-41FB-460F-A392-5B2BB4BE716C}" type="presParOf" srcId="{233F6C7A-55B5-465A-99A6-105940F9620F}" destId="{540C9D15-8AC7-4B3B-9FE7-B1455FFB3FDF}" srcOrd="1" destOrd="0" presId="urn:microsoft.com/office/officeart/2005/8/layout/list1"/>
    <dgm:cxn modelId="{7CFC3477-BF21-4722-AA10-BA478820FD2A}" type="presParOf" srcId="{81F812D4-4A3B-4D18-8AED-DAAC6C3FE616}" destId="{C147E13F-D7E1-4F90-BAC5-04A38AC2F8BE}" srcOrd="13" destOrd="0" presId="urn:microsoft.com/office/officeart/2005/8/layout/list1"/>
    <dgm:cxn modelId="{0FEE4DE5-B55B-4E85-BFD8-02C006BA1B70}" type="presParOf" srcId="{81F812D4-4A3B-4D18-8AED-DAAC6C3FE616}" destId="{2AE22A39-8D21-4C32-A71D-1FD7DD00119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65DEBD-D1D0-43EA-89C8-E51142D5635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EFA2C10-C46B-4D1B-9CD1-B08EB95BF605}">
      <dgm:prSet phldrT="[Текст]"/>
      <dgm:spPr>
        <a:solidFill>
          <a:schemeClr val="accent3"/>
        </a:solidFill>
      </dgm:spPr>
      <dgm:t>
        <a:bodyPr/>
        <a:lstStyle/>
        <a:p>
          <a:r>
            <a:rPr lang="ru-RU" dirty="0"/>
            <a:t>Прототип </a:t>
          </a:r>
          <a:r>
            <a:rPr lang="ru-RU" dirty="0" err="1"/>
            <a:t>термокосы</a:t>
          </a:r>
          <a:endParaRPr lang="ru-RU" dirty="0"/>
        </a:p>
      </dgm:t>
    </dgm:pt>
    <dgm:pt modelId="{258B2B8C-AFCA-4A3E-8244-25257094B434}" type="parTrans" cxnId="{5F235A6A-7EE6-47F2-AC74-7BCE34865E06}">
      <dgm:prSet/>
      <dgm:spPr/>
      <dgm:t>
        <a:bodyPr/>
        <a:lstStyle/>
        <a:p>
          <a:endParaRPr lang="ru-RU"/>
        </a:p>
      </dgm:t>
    </dgm:pt>
    <dgm:pt modelId="{54AEF830-D28F-4581-A8B6-7D8D2998DDFB}" type="sibTrans" cxnId="{5F235A6A-7EE6-47F2-AC74-7BCE34865E06}">
      <dgm:prSet/>
      <dgm:spPr/>
      <dgm:t>
        <a:bodyPr/>
        <a:lstStyle/>
        <a:p>
          <a:endParaRPr lang="ru-RU"/>
        </a:p>
      </dgm:t>
    </dgm:pt>
    <dgm:pt modelId="{3D9DA819-AC0A-434C-9F39-F07B0876F2F8}" type="pres">
      <dgm:prSet presAssocID="{7465DEBD-D1D0-43EA-89C8-E51142D5635E}" presName="diagram" presStyleCnt="0">
        <dgm:presLayoutVars>
          <dgm:dir/>
          <dgm:resizeHandles val="exact"/>
        </dgm:presLayoutVars>
      </dgm:prSet>
      <dgm:spPr/>
    </dgm:pt>
    <dgm:pt modelId="{50D6BAA9-FCDE-4D39-81BE-80BDE4C8EB7F}" type="pres">
      <dgm:prSet presAssocID="{0EFA2C10-C46B-4D1B-9CD1-B08EB95BF605}" presName="node" presStyleLbl="node1" presStyleIdx="0" presStyleCnt="1">
        <dgm:presLayoutVars>
          <dgm:bulletEnabled val="1"/>
        </dgm:presLayoutVars>
      </dgm:prSet>
      <dgm:spPr/>
    </dgm:pt>
  </dgm:ptLst>
  <dgm:cxnLst>
    <dgm:cxn modelId="{F7503568-B619-44E5-A004-0B0AD1B4715B}" type="presOf" srcId="{0EFA2C10-C46B-4D1B-9CD1-B08EB95BF605}" destId="{50D6BAA9-FCDE-4D39-81BE-80BDE4C8EB7F}" srcOrd="0" destOrd="0" presId="urn:microsoft.com/office/officeart/2005/8/layout/default"/>
    <dgm:cxn modelId="{5F235A6A-7EE6-47F2-AC74-7BCE34865E06}" srcId="{7465DEBD-D1D0-43EA-89C8-E51142D5635E}" destId="{0EFA2C10-C46B-4D1B-9CD1-B08EB95BF605}" srcOrd="0" destOrd="0" parTransId="{258B2B8C-AFCA-4A3E-8244-25257094B434}" sibTransId="{54AEF830-D28F-4581-A8B6-7D8D2998DDFB}"/>
    <dgm:cxn modelId="{1946D5E6-9E17-4FE0-8F95-C580EA8EE836}" type="presOf" srcId="{7465DEBD-D1D0-43EA-89C8-E51142D5635E}" destId="{3D9DA819-AC0A-434C-9F39-F07B0876F2F8}" srcOrd="0" destOrd="0" presId="urn:microsoft.com/office/officeart/2005/8/layout/default"/>
    <dgm:cxn modelId="{25F70B17-1ADD-4E55-BE83-AAE2E6B54DF7}" type="presParOf" srcId="{3D9DA819-AC0A-434C-9F39-F07B0876F2F8}" destId="{50D6BAA9-FCDE-4D39-81BE-80BDE4C8EB7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868A56F-A8AD-4AFD-9811-95F2E6EEE576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0"/>
      <dgm:spPr/>
      <dgm:t>
        <a:bodyPr/>
        <a:lstStyle/>
        <a:p>
          <a:endParaRPr lang="ru-RU"/>
        </a:p>
      </dgm:t>
    </dgm:pt>
    <dgm:pt modelId="{5812ED87-2364-4756-B94F-F5D4AA45AE8A}" type="pres">
      <dgm:prSet presAssocID="{8868A56F-A8AD-4AFD-9811-95F2E6EEE576}" presName="diagram" presStyleCnt="0">
        <dgm:presLayoutVars>
          <dgm:dir/>
          <dgm:resizeHandles val="exact"/>
        </dgm:presLayoutVars>
      </dgm:prSet>
      <dgm:spPr/>
    </dgm:pt>
  </dgm:ptLst>
  <dgm:cxnLst>
    <dgm:cxn modelId="{5971EF60-BA15-4819-AA6E-B7B5B8562655}" type="presOf" srcId="{8868A56F-A8AD-4AFD-9811-95F2E6EEE576}" destId="{5812ED87-2364-4756-B94F-F5D4AA45AE8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EDC5F-FC23-4067-8D87-1BD879E7BA5C}">
      <dsp:nvSpPr>
        <dsp:cNvPr id="0" name=""/>
        <dsp:cNvSpPr/>
      </dsp:nvSpPr>
      <dsp:spPr>
        <a:xfrm rot="21498015">
          <a:off x="3515311" y="2320173"/>
          <a:ext cx="3721248" cy="68642"/>
        </a:xfrm>
        <a:custGeom>
          <a:avLst/>
          <a:gdLst/>
          <a:ahLst/>
          <a:cxnLst/>
          <a:rect l="0" t="0" r="0" b="0"/>
          <a:pathLst>
            <a:path>
              <a:moveTo>
                <a:pt x="0" y="34321"/>
              </a:moveTo>
              <a:lnTo>
                <a:pt x="3721248" y="343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E005B-3248-43B5-9A6E-9E4617BBC96A}">
      <dsp:nvSpPr>
        <dsp:cNvPr id="0" name=""/>
        <dsp:cNvSpPr/>
      </dsp:nvSpPr>
      <dsp:spPr>
        <a:xfrm>
          <a:off x="1664464" y="109218"/>
          <a:ext cx="4210116" cy="4227923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E1475-378B-4A24-B1D5-DBECF85CBF7F}">
      <dsp:nvSpPr>
        <dsp:cNvPr id="0" name=""/>
        <dsp:cNvSpPr/>
      </dsp:nvSpPr>
      <dsp:spPr>
        <a:xfrm>
          <a:off x="7234753" y="468853"/>
          <a:ext cx="3837755" cy="3547075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 Республике Саха (Якутия) остро стоит проблема вечной мерзлоты, которая вызывает трудности при строительстве зданий, а конкретно при забивании свай для основы конструкции.</a:t>
          </a:r>
        </a:p>
      </dsp:txBody>
      <dsp:txXfrm>
        <a:off x="7796779" y="988310"/>
        <a:ext cx="2713703" cy="25081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47BB3-3676-48F9-ADE5-687524833963}">
      <dsp:nvSpPr>
        <dsp:cNvPr id="0" name=""/>
        <dsp:cNvSpPr/>
      </dsp:nvSpPr>
      <dsp:spPr>
        <a:xfrm>
          <a:off x="0" y="355399"/>
          <a:ext cx="4353886" cy="436661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Эта программа отвечает за считывание показателей датчиков и отправку этой информации в базу данных </a:t>
          </a:r>
          <a:r>
            <a:rPr lang="en-GB" sz="3600" kern="1200" dirty="0"/>
            <a:t>Firebase</a:t>
          </a:r>
          <a:r>
            <a:rPr lang="ru-RU" sz="3600" kern="1200" dirty="0"/>
            <a:t> </a:t>
          </a:r>
        </a:p>
      </dsp:txBody>
      <dsp:txXfrm>
        <a:off x="0" y="355399"/>
        <a:ext cx="4353886" cy="43666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30773-9EDE-4863-9B28-C65BE7DF19CD}">
      <dsp:nvSpPr>
        <dsp:cNvPr id="0" name=""/>
        <dsp:cNvSpPr/>
      </dsp:nvSpPr>
      <dsp:spPr>
        <a:xfrm>
          <a:off x="914399" y="0"/>
          <a:ext cx="10363200" cy="1933333"/>
        </a:xfrm>
        <a:prstGeom prst="rightArrow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45B27-21E1-4DE3-922C-33BBEE9F5AFC}">
      <dsp:nvSpPr>
        <dsp:cNvPr id="0" name=""/>
        <dsp:cNvSpPr/>
      </dsp:nvSpPr>
      <dsp:spPr>
        <a:xfrm>
          <a:off x="6399" y="579999"/>
          <a:ext cx="3840658" cy="773333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ESP8266 </a:t>
          </a:r>
          <a:r>
            <a:rPr lang="en-US" sz="2600" kern="1200" dirty="0" err="1"/>
            <a:t>Nodemcu</a:t>
          </a:r>
          <a:r>
            <a:rPr lang="en-US" sz="2600" kern="1200" dirty="0"/>
            <a:t> </a:t>
          </a:r>
          <a:endParaRPr lang="ru-RU" sz="2600" kern="1200" dirty="0"/>
        </a:p>
      </dsp:txBody>
      <dsp:txXfrm>
        <a:off x="44150" y="617750"/>
        <a:ext cx="3765156" cy="697831"/>
      </dsp:txXfrm>
    </dsp:sp>
    <dsp:sp modelId="{603D5C6B-6EF5-4FD9-BB36-02B5153F820F}">
      <dsp:nvSpPr>
        <dsp:cNvPr id="0" name=""/>
        <dsp:cNvSpPr/>
      </dsp:nvSpPr>
      <dsp:spPr>
        <a:xfrm>
          <a:off x="8195540" y="579999"/>
          <a:ext cx="3840658" cy="773333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Мобильное приложение</a:t>
          </a:r>
        </a:p>
      </dsp:txBody>
      <dsp:txXfrm>
        <a:off x="8233291" y="617750"/>
        <a:ext cx="3765156" cy="697831"/>
      </dsp:txXfrm>
    </dsp:sp>
    <dsp:sp modelId="{68638C13-99A9-4FAC-A9E5-3710A8C8188A}">
      <dsp:nvSpPr>
        <dsp:cNvPr id="0" name=""/>
        <dsp:cNvSpPr/>
      </dsp:nvSpPr>
      <dsp:spPr>
        <a:xfrm>
          <a:off x="4091779" y="579999"/>
          <a:ext cx="3840658" cy="773333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База данных </a:t>
          </a:r>
          <a:r>
            <a:rPr lang="en-US" sz="2600" kern="1200" dirty="0"/>
            <a:t>Firebase</a:t>
          </a:r>
          <a:endParaRPr lang="ru-RU" sz="2600" kern="1200" dirty="0"/>
        </a:p>
      </dsp:txBody>
      <dsp:txXfrm>
        <a:off x="4129530" y="617750"/>
        <a:ext cx="3765156" cy="6978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3FE17-1686-4242-A3B1-1CBFD6033D53}">
      <dsp:nvSpPr>
        <dsp:cNvPr id="0" name=""/>
        <dsp:cNvSpPr/>
      </dsp:nvSpPr>
      <dsp:spPr>
        <a:xfrm>
          <a:off x="1379" y="230632"/>
          <a:ext cx="1827880" cy="18278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215 мА</a:t>
          </a:r>
        </a:p>
      </dsp:txBody>
      <dsp:txXfrm>
        <a:off x="269066" y="498319"/>
        <a:ext cx="1292506" cy="1292506"/>
      </dsp:txXfrm>
    </dsp:sp>
    <dsp:sp modelId="{1DEE9B8C-DAC9-48DB-BC05-5975C3717598}">
      <dsp:nvSpPr>
        <dsp:cNvPr id="0" name=""/>
        <dsp:cNvSpPr/>
      </dsp:nvSpPr>
      <dsp:spPr>
        <a:xfrm rot="18959784">
          <a:off x="1977683" y="614487"/>
          <a:ext cx="1060170" cy="1060170"/>
        </a:xfrm>
        <a:prstGeom prst="mathPlus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700" kern="1200"/>
        </a:p>
      </dsp:txBody>
      <dsp:txXfrm>
        <a:off x="2118209" y="1019896"/>
        <a:ext cx="779118" cy="249352"/>
      </dsp:txXfrm>
    </dsp:sp>
    <dsp:sp modelId="{3BA02CE9-C477-404D-9AB2-E8D5ED7CB4AD}">
      <dsp:nvSpPr>
        <dsp:cNvPr id="0" name=""/>
        <dsp:cNvSpPr/>
      </dsp:nvSpPr>
      <dsp:spPr>
        <a:xfrm>
          <a:off x="3186277" y="230632"/>
          <a:ext cx="1827880" cy="18278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3</a:t>
          </a:r>
          <a:r>
            <a:rPr lang="en-GB" sz="3400" kern="1200" dirty="0"/>
            <a:t>,3</a:t>
          </a:r>
          <a:r>
            <a:rPr lang="ru-RU" sz="3400" kern="1200" dirty="0"/>
            <a:t> В</a:t>
          </a:r>
        </a:p>
      </dsp:txBody>
      <dsp:txXfrm>
        <a:off x="3453964" y="498319"/>
        <a:ext cx="1292506" cy="1292506"/>
      </dsp:txXfrm>
    </dsp:sp>
    <dsp:sp modelId="{8B3900B3-F603-4E85-BA27-1B746A2C8F24}">
      <dsp:nvSpPr>
        <dsp:cNvPr id="0" name=""/>
        <dsp:cNvSpPr/>
      </dsp:nvSpPr>
      <dsp:spPr>
        <a:xfrm>
          <a:off x="5162581" y="614487"/>
          <a:ext cx="1060170" cy="1060170"/>
        </a:xfrm>
        <a:prstGeom prst="mathEqual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300" kern="1200"/>
        </a:p>
      </dsp:txBody>
      <dsp:txXfrm>
        <a:off x="5303107" y="832882"/>
        <a:ext cx="779118" cy="623380"/>
      </dsp:txXfrm>
    </dsp:sp>
    <dsp:sp modelId="{09917277-45F0-4C76-BE7B-F3C1C7B4812A}">
      <dsp:nvSpPr>
        <dsp:cNvPr id="0" name=""/>
        <dsp:cNvSpPr/>
      </dsp:nvSpPr>
      <dsp:spPr>
        <a:xfrm>
          <a:off x="6371175" y="230632"/>
          <a:ext cx="1827880" cy="18278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0.7095 ВТ</a:t>
          </a:r>
        </a:p>
      </dsp:txBody>
      <dsp:txXfrm>
        <a:off x="6638862" y="498319"/>
        <a:ext cx="1292506" cy="12925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3FE17-1686-4242-A3B1-1CBFD6033D53}">
      <dsp:nvSpPr>
        <dsp:cNvPr id="0" name=""/>
        <dsp:cNvSpPr/>
      </dsp:nvSpPr>
      <dsp:spPr>
        <a:xfrm>
          <a:off x="1379" y="230632"/>
          <a:ext cx="1827880" cy="18278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0,15 мА</a:t>
          </a:r>
        </a:p>
      </dsp:txBody>
      <dsp:txXfrm>
        <a:off x="269066" y="498319"/>
        <a:ext cx="1292506" cy="1292506"/>
      </dsp:txXfrm>
    </dsp:sp>
    <dsp:sp modelId="{1DEE9B8C-DAC9-48DB-BC05-5975C3717598}">
      <dsp:nvSpPr>
        <dsp:cNvPr id="0" name=""/>
        <dsp:cNvSpPr/>
      </dsp:nvSpPr>
      <dsp:spPr>
        <a:xfrm rot="18959784">
          <a:off x="1977683" y="614487"/>
          <a:ext cx="1060170" cy="1060170"/>
        </a:xfrm>
        <a:prstGeom prst="mathPlus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700" kern="1200"/>
        </a:p>
      </dsp:txBody>
      <dsp:txXfrm>
        <a:off x="2118209" y="1019896"/>
        <a:ext cx="779118" cy="249352"/>
      </dsp:txXfrm>
    </dsp:sp>
    <dsp:sp modelId="{3BA02CE9-C477-404D-9AB2-E8D5ED7CB4AD}">
      <dsp:nvSpPr>
        <dsp:cNvPr id="0" name=""/>
        <dsp:cNvSpPr/>
      </dsp:nvSpPr>
      <dsp:spPr>
        <a:xfrm>
          <a:off x="3186277" y="230632"/>
          <a:ext cx="1827880" cy="18278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10</a:t>
          </a:r>
        </a:p>
      </dsp:txBody>
      <dsp:txXfrm>
        <a:off x="3453964" y="498319"/>
        <a:ext cx="1292506" cy="1292506"/>
      </dsp:txXfrm>
    </dsp:sp>
    <dsp:sp modelId="{8B3900B3-F603-4E85-BA27-1B746A2C8F24}">
      <dsp:nvSpPr>
        <dsp:cNvPr id="0" name=""/>
        <dsp:cNvSpPr/>
      </dsp:nvSpPr>
      <dsp:spPr>
        <a:xfrm>
          <a:off x="5162581" y="614487"/>
          <a:ext cx="1060170" cy="1060170"/>
        </a:xfrm>
        <a:prstGeom prst="mathEqual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300" kern="1200"/>
        </a:p>
      </dsp:txBody>
      <dsp:txXfrm>
        <a:off x="5303107" y="832882"/>
        <a:ext cx="779118" cy="623380"/>
      </dsp:txXfrm>
    </dsp:sp>
    <dsp:sp modelId="{09917277-45F0-4C76-BE7B-F3C1C7B4812A}">
      <dsp:nvSpPr>
        <dsp:cNvPr id="0" name=""/>
        <dsp:cNvSpPr/>
      </dsp:nvSpPr>
      <dsp:spPr>
        <a:xfrm>
          <a:off x="6371175" y="230632"/>
          <a:ext cx="1827880" cy="18278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1,5 мА</a:t>
          </a:r>
        </a:p>
      </dsp:txBody>
      <dsp:txXfrm>
        <a:off x="6638862" y="498319"/>
        <a:ext cx="1292506" cy="12925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BAB21-9CF5-42A1-B7E0-819E20CCE691}">
      <dsp:nvSpPr>
        <dsp:cNvPr id="0" name=""/>
        <dsp:cNvSpPr/>
      </dsp:nvSpPr>
      <dsp:spPr>
        <a:xfrm>
          <a:off x="376669" y="531"/>
          <a:ext cx="2021552" cy="12129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ESP8266</a:t>
          </a:r>
          <a:endParaRPr lang="ru-RU" sz="3800" kern="1200" dirty="0"/>
        </a:p>
      </dsp:txBody>
      <dsp:txXfrm>
        <a:off x="376669" y="531"/>
        <a:ext cx="2021552" cy="121293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BAB21-9CF5-42A1-B7E0-819E20CCE691}">
      <dsp:nvSpPr>
        <dsp:cNvPr id="0" name=""/>
        <dsp:cNvSpPr/>
      </dsp:nvSpPr>
      <dsp:spPr>
        <a:xfrm>
          <a:off x="376669" y="531"/>
          <a:ext cx="2021552" cy="12129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DS18b20</a:t>
          </a:r>
          <a:endParaRPr lang="ru-RU" sz="3700" kern="1200" dirty="0"/>
        </a:p>
      </dsp:txBody>
      <dsp:txXfrm>
        <a:off x="376669" y="531"/>
        <a:ext cx="2021552" cy="121293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D608A-739D-4597-B465-B6AA87713553}">
      <dsp:nvSpPr>
        <dsp:cNvPr id="0" name=""/>
        <dsp:cNvSpPr/>
      </dsp:nvSpPr>
      <dsp:spPr>
        <a:xfrm rot="16200000">
          <a:off x="570194" y="-570194"/>
          <a:ext cx="2423667" cy="3564057"/>
        </a:xfrm>
        <a:prstGeom prst="round1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Датчики</a:t>
          </a:r>
          <a:endParaRPr lang="en-GB" sz="3600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25 x 10 = 250</a:t>
          </a:r>
          <a:r>
            <a:rPr lang="ru-RU" sz="3600" kern="1200" dirty="0"/>
            <a:t>р</a:t>
          </a:r>
          <a:endParaRPr lang="ru-RU" sz="2200" kern="1200" dirty="0"/>
        </a:p>
      </dsp:txBody>
      <dsp:txXfrm rot="5400000">
        <a:off x="0" y="0"/>
        <a:ext cx="3564057" cy="1817750"/>
      </dsp:txXfrm>
    </dsp:sp>
    <dsp:sp modelId="{180EB511-A116-42B8-8C1D-90954517DC4A}">
      <dsp:nvSpPr>
        <dsp:cNvPr id="0" name=""/>
        <dsp:cNvSpPr/>
      </dsp:nvSpPr>
      <dsp:spPr>
        <a:xfrm>
          <a:off x="3564057" y="0"/>
          <a:ext cx="3564057" cy="2423667"/>
        </a:xfrm>
        <a:prstGeom prst="round1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ESP8266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360р</a:t>
          </a:r>
        </a:p>
      </dsp:txBody>
      <dsp:txXfrm>
        <a:off x="3564057" y="0"/>
        <a:ext cx="3564057" cy="1817750"/>
      </dsp:txXfrm>
    </dsp:sp>
    <dsp:sp modelId="{6F58A6E5-99BB-4826-85A2-F57D4D64AEA0}">
      <dsp:nvSpPr>
        <dsp:cNvPr id="0" name=""/>
        <dsp:cNvSpPr/>
      </dsp:nvSpPr>
      <dsp:spPr>
        <a:xfrm rot="10800000">
          <a:off x="0" y="2423667"/>
          <a:ext cx="3564057" cy="2423667"/>
        </a:xfrm>
        <a:prstGeom prst="round1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Прочие детали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(Резистор, коннекторы)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 </a:t>
          </a:r>
          <a:r>
            <a:rPr lang="en-US" sz="2400" kern="1200" dirty="0"/>
            <a:t>~ </a:t>
          </a:r>
          <a:r>
            <a:rPr lang="ru-RU" sz="2400" kern="1200" dirty="0"/>
            <a:t>100р</a:t>
          </a:r>
        </a:p>
      </dsp:txBody>
      <dsp:txXfrm rot="10800000">
        <a:off x="0" y="3029584"/>
        <a:ext cx="3564057" cy="1817750"/>
      </dsp:txXfrm>
    </dsp:sp>
    <dsp:sp modelId="{7DCFB305-386A-406A-B439-2F8363F1E9EE}">
      <dsp:nvSpPr>
        <dsp:cNvPr id="0" name=""/>
        <dsp:cNvSpPr/>
      </dsp:nvSpPr>
      <dsp:spPr>
        <a:xfrm rot="5400000">
          <a:off x="4134252" y="1853472"/>
          <a:ext cx="2423667" cy="3564057"/>
        </a:xfrm>
        <a:prstGeom prst="round1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Провод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~400</a:t>
          </a:r>
          <a:r>
            <a:rPr lang="ru-RU" sz="3600" kern="1200" dirty="0"/>
            <a:t>р</a:t>
          </a:r>
          <a:endParaRPr lang="ru-RU" sz="2500" kern="1200" dirty="0"/>
        </a:p>
      </dsp:txBody>
      <dsp:txXfrm rot="-5400000">
        <a:off x="3564057" y="3029583"/>
        <a:ext cx="3564057" cy="1817750"/>
      </dsp:txXfrm>
    </dsp:sp>
    <dsp:sp modelId="{BCF345E4-FCAF-45B4-B150-EAF3E3CB4EFC}">
      <dsp:nvSpPr>
        <dsp:cNvPr id="0" name=""/>
        <dsp:cNvSpPr/>
      </dsp:nvSpPr>
      <dsp:spPr>
        <a:xfrm>
          <a:off x="2494840" y="1817750"/>
          <a:ext cx="2138434" cy="1211833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~</a:t>
          </a:r>
          <a:r>
            <a:rPr lang="ru-RU" sz="4300" kern="1200" dirty="0"/>
            <a:t>1110р</a:t>
          </a:r>
        </a:p>
      </dsp:txBody>
      <dsp:txXfrm>
        <a:off x="2553997" y="1876907"/>
        <a:ext cx="2020120" cy="109351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61712-A1A1-4752-9A63-7C38FE1DB8DB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Что было сделано</a:t>
          </a:r>
        </a:p>
      </dsp:txBody>
      <dsp:txXfrm rot="-5400000">
        <a:off x="1" y="679096"/>
        <a:ext cx="1352020" cy="579438"/>
      </dsp:txXfrm>
    </dsp:sp>
    <dsp:sp modelId="{F7DED14A-188F-479D-BC39-254CBD78F59C}">
      <dsp:nvSpPr>
        <dsp:cNvPr id="0" name=""/>
        <dsp:cNvSpPr/>
      </dsp:nvSpPr>
      <dsp:spPr>
        <a:xfrm rot="5400000">
          <a:off x="5354030" y="-3998923"/>
          <a:ext cx="1255447" cy="92594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Было создано рабочее устройство и мобильное приложение, которые считывают данные с датчиков температуры и посредством базы данных </a:t>
          </a:r>
          <a:r>
            <a:rPr lang="en-GB" sz="2100" kern="1200" dirty="0"/>
            <a:t>Firebase</a:t>
          </a:r>
          <a:r>
            <a:rPr lang="ru-RU" sz="2100" kern="1200" dirty="0"/>
            <a:t> выводит их на экран телефона</a:t>
          </a:r>
        </a:p>
      </dsp:txBody>
      <dsp:txXfrm rot="-5400000">
        <a:off x="1352020" y="64373"/>
        <a:ext cx="9198182" cy="1132875"/>
      </dsp:txXfrm>
    </dsp:sp>
    <dsp:sp modelId="{0B297399-7D18-4D4B-B787-1D947EDD04CE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Ближайшее будущее</a:t>
          </a:r>
        </a:p>
      </dsp:txBody>
      <dsp:txXfrm rot="-5400000">
        <a:off x="1" y="2419614"/>
        <a:ext cx="1352020" cy="579438"/>
      </dsp:txXfrm>
    </dsp:sp>
    <dsp:sp modelId="{942B13A2-9410-4312-A9C5-A3D0D1338797}">
      <dsp:nvSpPr>
        <dsp:cNvPr id="0" name=""/>
        <dsp:cNvSpPr/>
      </dsp:nvSpPr>
      <dsp:spPr>
        <a:xfrm rot="5400000">
          <a:off x="5354030" y="-2258405"/>
          <a:ext cx="1255447" cy="92594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Планируется усовершенствование и доработка устройства и мобильного приложения до первой рыночной модели</a:t>
          </a:r>
        </a:p>
      </dsp:txBody>
      <dsp:txXfrm rot="-5400000">
        <a:off x="1352020" y="1804891"/>
        <a:ext cx="9198182" cy="1132875"/>
      </dsp:txXfrm>
    </dsp:sp>
    <dsp:sp modelId="{5A3E0BED-717F-45AE-B6B6-53361858C2C7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Планы по продвижению</a:t>
          </a:r>
        </a:p>
      </dsp:txBody>
      <dsp:txXfrm rot="-5400000">
        <a:off x="1" y="4160131"/>
        <a:ext cx="1352020" cy="579438"/>
      </dsp:txXfrm>
    </dsp:sp>
    <dsp:sp modelId="{E102C112-9FA4-491D-A808-2B50C5B801A0}">
      <dsp:nvSpPr>
        <dsp:cNvPr id="0" name=""/>
        <dsp:cNvSpPr/>
      </dsp:nvSpPr>
      <dsp:spPr>
        <a:xfrm rot="5400000">
          <a:off x="5354030" y="-517887"/>
          <a:ext cx="1255447" cy="92594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После создания первой рыночной модели планируется поиск инвесторов, создание стартапа и продвижение на рынке Республики Саха (Якутия), в случае успеха на родном рынке ожидается выход на Всероссийский рынок</a:t>
          </a:r>
        </a:p>
      </dsp:txBody>
      <dsp:txXfrm rot="-5400000">
        <a:off x="1352020" y="3545409"/>
        <a:ext cx="9198182" cy="1132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EDC5F-FC23-4067-8D87-1BD879E7BA5C}">
      <dsp:nvSpPr>
        <dsp:cNvPr id="0" name=""/>
        <dsp:cNvSpPr/>
      </dsp:nvSpPr>
      <dsp:spPr>
        <a:xfrm rot="21523465">
          <a:off x="3515790" y="2356845"/>
          <a:ext cx="2746724" cy="68642"/>
        </a:xfrm>
        <a:custGeom>
          <a:avLst/>
          <a:gdLst/>
          <a:ahLst/>
          <a:cxnLst/>
          <a:rect l="0" t="0" r="0" b="0"/>
          <a:pathLst>
            <a:path>
              <a:moveTo>
                <a:pt x="0" y="34321"/>
              </a:moveTo>
              <a:lnTo>
                <a:pt x="2746724" y="343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E005B-3248-43B5-9A6E-9E4617BBC96A}">
      <dsp:nvSpPr>
        <dsp:cNvPr id="0" name=""/>
        <dsp:cNvSpPr/>
      </dsp:nvSpPr>
      <dsp:spPr>
        <a:xfrm>
          <a:off x="807256" y="0"/>
          <a:ext cx="4210116" cy="422792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E1475-378B-4A24-B1D5-DBECF85CBF7F}">
      <dsp:nvSpPr>
        <dsp:cNvPr id="0" name=""/>
        <dsp:cNvSpPr/>
      </dsp:nvSpPr>
      <dsp:spPr>
        <a:xfrm>
          <a:off x="6261617" y="544340"/>
          <a:ext cx="3837755" cy="3547075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/>
            <a:t>Термокоса</a:t>
          </a:r>
          <a:r>
            <a:rPr lang="ru-RU" sz="1800" kern="1200" dirty="0"/>
            <a:t> или </a:t>
          </a:r>
          <a:r>
            <a:rPr lang="ru-RU" sz="1800" kern="1200" dirty="0" err="1"/>
            <a:t>термогирлянда</a:t>
          </a:r>
          <a:r>
            <a:rPr lang="ru-RU" sz="1800" kern="1200" dirty="0"/>
            <a:t>- это устройство, состоящее из нескольких термодатчиков и соединительного провода, которое позволяет измерять температуру на протяженности провода.</a:t>
          </a:r>
        </a:p>
      </dsp:txBody>
      <dsp:txXfrm>
        <a:off x="6823643" y="1063797"/>
        <a:ext cx="2713703" cy="25081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16220-8D3D-48FB-859A-31C840472403}">
      <dsp:nvSpPr>
        <dsp:cNvPr id="0" name=""/>
        <dsp:cNvSpPr/>
      </dsp:nvSpPr>
      <dsp:spPr>
        <a:xfrm>
          <a:off x="4375969" y="149"/>
          <a:ext cx="5251408" cy="23751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Доступность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Простота использования, чтобы каждый человек мог использовать устройство эффективно</a:t>
          </a:r>
        </a:p>
      </dsp:txBody>
      <dsp:txXfrm>
        <a:off x="4375969" y="149"/>
        <a:ext cx="5251408" cy="2375128"/>
      </dsp:txXfrm>
    </dsp:sp>
    <dsp:sp modelId="{49C18EFA-0F9F-4CE4-90C9-2692C035D390}">
      <dsp:nvSpPr>
        <dsp:cNvPr id="0" name=""/>
        <dsp:cNvSpPr/>
      </dsp:nvSpPr>
      <dsp:spPr>
        <a:xfrm>
          <a:off x="1789454" y="149"/>
          <a:ext cx="2351376" cy="237512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5EFA2-31C4-4184-9792-8ADF30BDE2F9}">
      <dsp:nvSpPr>
        <dsp:cNvPr id="0" name=""/>
        <dsp:cNvSpPr/>
      </dsp:nvSpPr>
      <dsp:spPr>
        <a:xfrm>
          <a:off x="1789454" y="2767173"/>
          <a:ext cx="5251408" cy="23751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Удешевление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Использование доступных материалов для снижения стоимости устройства</a:t>
          </a:r>
        </a:p>
      </dsp:txBody>
      <dsp:txXfrm>
        <a:off x="1789454" y="2767173"/>
        <a:ext cx="5251408" cy="2375128"/>
      </dsp:txXfrm>
    </dsp:sp>
    <dsp:sp modelId="{209FF723-5D57-4DF3-8D56-48346FB74C05}">
      <dsp:nvSpPr>
        <dsp:cNvPr id="0" name=""/>
        <dsp:cNvSpPr/>
      </dsp:nvSpPr>
      <dsp:spPr>
        <a:xfrm>
          <a:off x="7276000" y="2767173"/>
          <a:ext cx="2351376" cy="237512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6A342-0945-4F00-ABF1-FF78B0E82A4A}">
      <dsp:nvSpPr>
        <dsp:cNvPr id="0" name=""/>
        <dsp:cNvSpPr/>
      </dsp:nvSpPr>
      <dsp:spPr>
        <a:xfrm>
          <a:off x="2998234" y="1932963"/>
          <a:ext cx="2121272" cy="368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077"/>
              </a:lnTo>
              <a:lnTo>
                <a:pt x="2121272" y="184077"/>
              </a:lnTo>
              <a:lnTo>
                <a:pt x="2121272" y="3681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B69BB2-B0D4-4F25-AFD6-CEE5CD0C3278}">
      <dsp:nvSpPr>
        <dsp:cNvPr id="0" name=""/>
        <dsp:cNvSpPr/>
      </dsp:nvSpPr>
      <dsp:spPr>
        <a:xfrm>
          <a:off x="2952514" y="1932963"/>
          <a:ext cx="91440" cy="3681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1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74B0E-7BB7-421B-B59A-536DC99AD2C9}">
      <dsp:nvSpPr>
        <dsp:cNvPr id="0" name=""/>
        <dsp:cNvSpPr/>
      </dsp:nvSpPr>
      <dsp:spPr>
        <a:xfrm>
          <a:off x="876961" y="1932963"/>
          <a:ext cx="2121272" cy="368154"/>
        </a:xfrm>
        <a:custGeom>
          <a:avLst/>
          <a:gdLst/>
          <a:ahLst/>
          <a:cxnLst/>
          <a:rect l="0" t="0" r="0" b="0"/>
          <a:pathLst>
            <a:path>
              <a:moveTo>
                <a:pt x="2121272" y="0"/>
              </a:moveTo>
              <a:lnTo>
                <a:pt x="2121272" y="184077"/>
              </a:lnTo>
              <a:lnTo>
                <a:pt x="0" y="184077"/>
              </a:lnTo>
              <a:lnTo>
                <a:pt x="0" y="3681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568104-4C66-4084-8596-8755D5A7F891}">
      <dsp:nvSpPr>
        <dsp:cNvPr id="0" name=""/>
        <dsp:cNvSpPr/>
      </dsp:nvSpPr>
      <dsp:spPr>
        <a:xfrm>
          <a:off x="2121675" y="1056404"/>
          <a:ext cx="1753117" cy="87655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Физические лица</a:t>
          </a:r>
        </a:p>
      </dsp:txBody>
      <dsp:txXfrm>
        <a:off x="2121675" y="1056404"/>
        <a:ext cx="1753117" cy="876558"/>
      </dsp:txXfrm>
    </dsp:sp>
    <dsp:sp modelId="{5CD4EECC-E5A2-46A0-ACCE-AF26A74D1189}">
      <dsp:nvSpPr>
        <dsp:cNvPr id="0" name=""/>
        <dsp:cNvSpPr/>
      </dsp:nvSpPr>
      <dsp:spPr>
        <a:xfrm>
          <a:off x="402" y="2301117"/>
          <a:ext cx="1753117" cy="87655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Частные строители</a:t>
          </a:r>
        </a:p>
      </dsp:txBody>
      <dsp:txXfrm>
        <a:off x="402" y="2301117"/>
        <a:ext cx="1753117" cy="876558"/>
      </dsp:txXfrm>
    </dsp:sp>
    <dsp:sp modelId="{DCFB5721-DBB7-4F96-BACC-1F518A41DC12}">
      <dsp:nvSpPr>
        <dsp:cNvPr id="0" name=""/>
        <dsp:cNvSpPr/>
      </dsp:nvSpPr>
      <dsp:spPr>
        <a:xfrm>
          <a:off x="2121675" y="2301117"/>
          <a:ext cx="1753117" cy="87655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Фермеры</a:t>
          </a:r>
        </a:p>
      </dsp:txBody>
      <dsp:txXfrm>
        <a:off x="2121675" y="2301117"/>
        <a:ext cx="1753117" cy="876558"/>
      </dsp:txXfrm>
    </dsp:sp>
    <dsp:sp modelId="{8610EDDE-69B8-48CD-9510-4F56E56B18CE}">
      <dsp:nvSpPr>
        <dsp:cNvPr id="0" name=""/>
        <dsp:cNvSpPr/>
      </dsp:nvSpPr>
      <dsp:spPr>
        <a:xfrm>
          <a:off x="4242947" y="2301117"/>
          <a:ext cx="1753117" cy="87655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Исследователи</a:t>
          </a:r>
        </a:p>
      </dsp:txBody>
      <dsp:txXfrm>
        <a:off x="4242947" y="2301117"/>
        <a:ext cx="1753117" cy="8765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6A342-0945-4F00-ABF1-FF78B0E82A4A}">
      <dsp:nvSpPr>
        <dsp:cNvPr id="0" name=""/>
        <dsp:cNvSpPr/>
      </dsp:nvSpPr>
      <dsp:spPr>
        <a:xfrm>
          <a:off x="2998234" y="1932963"/>
          <a:ext cx="2121272" cy="368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077"/>
              </a:lnTo>
              <a:lnTo>
                <a:pt x="2121272" y="184077"/>
              </a:lnTo>
              <a:lnTo>
                <a:pt x="2121272" y="3681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B69BB2-B0D4-4F25-AFD6-CEE5CD0C3278}">
      <dsp:nvSpPr>
        <dsp:cNvPr id="0" name=""/>
        <dsp:cNvSpPr/>
      </dsp:nvSpPr>
      <dsp:spPr>
        <a:xfrm>
          <a:off x="2952514" y="1932963"/>
          <a:ext cx="91440" cy="3681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1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74B0E-7BB7-421B-B59A-536DC99AD2C9}">
      <dsp:nvSpPr>
        <dsp:cNvPr id="0" name=""/>
        <dsp:cNvSpPr/>
      </dsp:nvSpPr>
      <dsp:spPr>
        <a:xfrm>
          <a:off x="876961" y="1932963"/>
          <a:ext cx="2121272" cy="368154"/>
        </a:xfrm>
        <a:custGeom>
          <a:avLst/>
          <a:gdLst/>
          <a:ahLst/>
          <a:cxnLst/>
          <a:rect l="0" t="0" r="0" b="0"/>
          <a:pathLst>
            <a:path>
              <a:moveTo>
                <a:pt x="2121272" y="0"/>
              </a:moveTo>
              <a:lnTo>
                <a:pt x="2121272" y="184077"/>
              </a:lnTo>
              <a:lnTo>
                <a:pt x="0" y="184077"/>
              </a:lnTo>
              <a:lnTo>
                <a:pt x="0" y="3681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568104-4C66-4084-8596-8755D5A7F891}">
      <dsp:nvSpPr>
        <dsp:cNvPr id="0" name=""/>
        <dsp:cNvSpPr/>
      </dsp:nvSpPr>
      <dsp:spPr>
        <a:xfrm>
          <a:off x="2121675" y="1056404"/>
          <a:ext cx="1753117" cy="87655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Частные компании</a:t>
          </a:r>
        </a:p>
      </dsp:txBody>
      <dsp:txXfrm>
        <a:off x="2121675" y="1056404"/>
        <a:ext cx="1753117" cy="876558"/>
      </dsp:txXfrm>
    </dsp:sp>
    <dsp:sp modelId="{5CD4EECC-E5A2-46A0-ACCE-AF26A74D1189}">
      <dsp:nvSpPr>
        <dsp:cNvPr id="0" name=""/>
        <dsp:cNvSpPr/>
      </dsp:nvSpPr>
      <dsp:spPr>
        <a:xfrm>
          <a:off x="402" y="2301117"/>
          <a:ext cx="1753117" cy="87655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Строительные</a:t>
          </a:r>
        </a:p>
      </dsp:txBody>
      <dsp:txXfrm>
        <a:off x="402" y="2301117"/>
        <a:ext cx="1753117" cy="876558"/>
      </dsp:txXfrm>
    </dsp:sp>
    <dsp:sp modelId="{DCFB5721-DBB7-4F96-BACC-1F518A41DC12}">
      <dsp:nvSpPr>
        <dsp:cNvPr id="0" name=""/>
        <dsp:cNvSpPr/>
      </dsp:nvSpPr>
      <dsp:spPr>
        <a:xfrm>
          <a:off x="2121675" y="2301117"/>
          <a:ext cx="1753117" cy="87655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Научные</a:t>
          </a:r>
        </a:p>
      </dsp:txBody>
      <dsp:txXfrm>
        <a:off x="2121675" y="2301117"/>
        <a:ext cx="1753117" cy="876558"/>
      </dsp:txXfrm>
    </dsp:sp>
    <dsp:sp modelId="{8610EDDE-69B8-48CD-9510-4F56E56B18CE}">
      <dsp:nvSpPr>
        <dsp:cNvPr id="0" name=""/>
        <dsp:cNvSpPr/>
      </dsp:nvSpPr>
      <dsp:spPr>
        <a:xfrm>
          <a:off x="4242947" y="2301117"/>
          <a:ext cx="1753117" cy="87655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Экспедиционные</a:t>
          </a:r>
        </a:p>
      </dsp:txBody>
      <dsp:txXfrm>
        <a:off x="4242947" y="2301117"/>
        <a:ext cx="1753117" cy="8765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3FB95-D674-44BB-95DE-9A5E9311DABF}">
      <dsp:nvSpPr>
        <dsp:cNvPr id="0" name=""/>
        <dsp:cNvSpPr/>
      </dsp:nvSpPr>
      <dsp:spPr>
        <a:xfrm rot="10800000">
          <a:off x="1447779" y="0"/>
          <a:ext cx="4290629" cy="1468229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449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Самым популярным аналогом моей разработки является </a:t>
          </a:r>
          <a:r>
            <a:rPr lang="ru-RU" sz="2100" kern="1200" dirty="0" err="1"/>
            <a:t>термокоса</a:t>
          </a:r>
          <a:r>
            <a:rPr lang="ru-RU" sz="2100" kern="1200" dirty="0"/>
            <a:t> от компании ООО «ПИГ».</a:t>
          </a:r>
        </a:p>
      </dsp:txBody>
      <dsp:txXfrm rot="10800000">
        <a:off x="1814836" y="0"/>
        <a:ext cx="3923572" cy="1468229"/>
      </dsp:txXfrm>
    </dsp:sp>
    <dsp:sp modelId="{FA61C23A-5C62-423E-BE8B-44269585EF4D}">
      <dsp:nvSpPr>
        <dsp:cNvPr id="0" name=""/>
        <dsp:cNvSpPr/>
      </dsp:nvSpPr>
      <dsp:spPr>
        <a:xfrm>
          <a:off x="713664" y="0"/>
          <a:ext cx="1468229" cy="1468229"/>
        </a:xfrm>
        <a:prstGeom prst="ellipse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3D9E4-C2D4-446A-83C7-F16DAFE3B475}">
      <dsp:nvSpPr>
        <dsp:cNvPr id="0" name=""/>
        <dsp:cNvSpPr/>
      </dsp:nvSpPr>
      <dsp:spPr>
        <a:xfrm>
          <a:off x="0" y="618472"/>
          <a:ext cx="60865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FB726-3E60-4426-8E06-C72118D7489F}">
      <dsp:nvSpPr>
        <dsp:cNvPr id="0" name=""/>
        <dsp:cNvSpPr/>
      </dsp:nvSpPr>
      <dsp:spPr>
        <a:xfrm>
          <a:off x="304028" y="14376"/>
          <a:ext cx="4256392" cy="7959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039" tIns="0" rIns="16103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/>
            <a:t>Неинтуитивность</a:t>
          </a:r>
          <a:endParaRPr lang="ru-RU" sz="1800" kern="1200" dirty="0"/>
        </a:p>
      </dsp:txBody>
      <dsp:txXfrm>
        <a:off x="342884" y="53232"/>
        <a:ext cx="4178680" cy="718263"/>
      </dsp:txXfrm>
    </dsp:sp>
    <dsp:sp modelId="{A1C11EA5-ACB0-48C9-BFEC-C5E14B5D8225}">
      <dsp:nvSpPr>
        <dsp:cNvPr id="0" name=""/>
        <dsp:cNvSpPr/>
      </dsp:nvSpPr>
      <dsp:spPr>
        <a:xfrm>
          <a:off x="0" y="1519876"/>
          <a:ext cx="60865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34D82-E1D3-4ED0-A0B3-A5FEBF4C2ABA}">
      <dsp:nvSpPr>
        <dsp:cNvPr id="0" name=""/>
        <dsp:cNvSpPr/>
      </dsp:nvSpPr>
      <dsp:spPr>
        <a:xfrm>
          <a:off x="304325" y="1016272"/>
          <a:ext cx="4260553" cy="69548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039" tIns="0" rIns="1610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Отсутствие связи со смартфонами</a:t>
          </a:r>
        </a:p>
      </dsp:txBody>
      <dsp:txXfrm>
        <a:off x="338276" y="1050223"/>
        <a:ext cx="4192651" cy="627582"/>
      </dsp:txXfrm>
    </dsp:sp>
    <dsp:sp modelId="{6F6940AF-85A7-42B6-B7B9-69BF24DE23AD}">
      <dsp:nvSpPr>
        <dsp:cNvPr id="0" name=""/>
        <dsp:cNvSpPr/>
      </dsp:nvSpPr>
      <dsp:spPr>
        <a:xfrm>
          <a:off x="0" y="2348366"/>
          <a:ext cx="60865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343AF-6B09-4C22-9260-7D039043C7B4}">
      <dsp:nvSpPr>
        <dsp:cNvPr id="0" name=""/>
        <dsp:cNvSpPr/>
      </dsp:nvSpPr>
      <dsp:spPr>
        <a:xfrm>
          <a:off x="304325" y="1917676"/>
          <a:ext cx="4260553" cy="6225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039" tIns="0" rIns="16103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Высокая цена (20200 </a:t>
          </a:r>
          <a:r>
            <a:rPr lang="ru-RU" sz="1300" kern="1200" dirty="0" err="1"/>
            <a:t>руб</a:t>
          </a:r>
          <a:r>
            <a:rPr lang="ru-RU" sz="1300" kern="1200" dirty="0"/>
            <a:t>) </a:t>
          </a:r>
        </a:p>
      </dsp:txBody>
      <dsp:txXfrm>
        <a:off x="334716" y="1948067"/>
        <a:ext cx="4199771" cy="561788"/>
      </dsp:txXfrm>
    </dsp:sp>
    <dsp:sp modelId="{2AE22A39-8D21-4C32-A71D-1FD7DD00119D}">
      <dsp:nvSpPr>
        <dsp:cNvPr id="0" name=""/>
        <dsp:cNvSpPr/>
      </dsp:nvSpPr>
      <dsp:spPr>
        <a:xfrm>
          <a:off x="0" y="3365087"/>
          <a:ext cx="60865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C9D15-8AC7-4B3B-9FE7-B1455FFB3FDF}">
      <dsp:nvSpPr>
        <dsp:cNvPr id="0" name=""/>
        <dsp:cNvSpPr/>
      </dsp:nvSpPr>
      <dsp:spPr>
        <a:xfrm>
          <a:off x="304028" y="2746166"/>
          <a:ext cx="4256392" cy="810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039" tIns="0" rIns="1610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Можно отслеживать показания только одного датчика</a:t>
          </a:r>
        </a:p>
      </dsp:txBody>
      <dsp:txXfrm>
        <a:off x="343608" y="2785746"/>
        <a:ext cx="4177232" cy="7316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6BAA9-FCDE-4D39-81BE-80BDE4C8EB7F}">
      <dsp:nvSpPr>
        <dsp:cNvPr id="0" name=""/>
        <dsp:cNvSpPr/>
      </dsp:nvSpPr>
      <dsp:spPr>
        <a:xfrm>
          <a:off x="0" y="623706"/>
          <a:ext cx="4410745" cy="2646447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/>
            <a:t>Прототип </a:t>
          </a:r>
          <a:r>
            <a:rPr lang="ru-RU" sz="6500" kern="1200" dirty="0" err="1"/>
            <a:t>термокосы</a:t>
          </a:r>
          <a:endParaRPr lang="ru-RU" sz="6500" kern="1200" dirty="0"/>
        </a:p>
      </dsp:txBody>
      <dsp:txXfrm>
        <a:off x="0" y="623706"/>
        <a:ext cx="4410745" cy="26464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06.10.2020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19" y="516579"/>
            <a:ext cx="3310969" cy="665024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 </a:t>
            </a:r>
            <a:br>
              <a:rPr lang="en-US" dirty="0">
                <a:latin typeface="+mn-lt"/>
              </a:rPr>
            </a:br>
            <a:r>
              <a:rPr lang="ru-RU" dirty="0">
                <a:latin typeface="+mn-lt"/>
              </a:rPr>
              <a:t>IOT АКАДЕМИИ SAMSUNG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06.10.2020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90" y="252903"/>
            <a:ext cx="2231160" cy="448139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8509000" y="6400799"/>
            <a:ext cx="35611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 - 2018</a:t>
            </a:r>
          </a:p>
        </p:txBody>
      </p:sp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06.10.2020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diagramLayout" Target="../diagrams/layout14.xml"/><Relationship Id="rId18" Type="http://schemas.openxmlformats.org/officeDocument/2006/relationships/diagramLayout" Target="../diagrams/layout15.xml"/><Relationship Id="rId3" Type="http://schemas.openxmlformats.org/officeDocument/2006/relationships/diagramLayout" Target="../diagrams/layout12.xml"/><Relationship Id="rId21" Type="http://schemas.microsoft.com/office/2007/relationships/diagramDrawing" Target="../diagrams/drawing15.xml"/><Relationship Id="rId7" Type="http://schemas.openxmlformats.org/officeDocument/2006/relationships/diagramData" Target="../diagrams/data13.xml"/><Relationship Id="rId12" Type="http://schemas.openxmlformats.org/officeDocument/2006/relationships/diagramData" Target="../diagrams/data14.xml"/><Relationship Id="rId17" Type="http://schemas.openxmlformats.org/officeDocument/2006/relationships/diagramData" Target="../diagrams/data15.xml"/><Relationship Id="rId2" Type="http://schemas.openxmlformats.org/officeDocument/2006/relationships/diagramData" Target="../diagrams/data12.xml"/><Relationship Id="rId16" Type="http://schemas.microsoft.com/office/2007/relationships/diagramDrawing" Target="../diagrams/drawing14.xml"/><Relationship Id="rId20" Type="http://schemas.openxmlformats.org/officeDocument/2006/relationships/diagramColors" Target="../diagrams/colors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5" Type="http://schemas.openxmlformats.org/officeDocument/2006/relationships/diagramColors" Target="../diagrams/colors14.xml"/><Relationship Id="rId10" Type="http://schemas.openxmlformats.org/officeDocument/2006/relationships/diagramColors" Target="../diagrams/colors13.xml"/><Relationship Id="rId19" Type="http://schemas.openxmlformats.org/officeDocument/2006/relationships/diagramQuickStyle" Target="../diagrams/quickStyle15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Relationship Id="rId1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9.jpeg"/><Relationship Id="rId12" Type="http://schemas.microsoft.com/office/2007/relationships/diagramDrawing" Target="../diagrams/drawing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5" Type="http://schemas.openxmlformats.org/officeDocument/2006/relationships/diagramColors" Target="../diagrams/colors6.xml"/><Relationship Id="rId10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ТЕРМОКОСА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4349885" y="3230765"/>
            <a:ext cx="7607531" cy="13255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СВФУ им. М.К. </a:t>
            </a: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Аммосова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Николаев Никита Илларионович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Преподаватель: Трифон Юрьевич </a:t>
            </a:r>
            <a:r>
              <a:rPr lang="ru-RU" sz="2800" b="1" dirty="0" err="1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Шейкин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910" y="85835"/>
            <a:ext cx="1542507" cy="18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0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A9637-D5BE-40FF-8FB8-FF9A6654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Изображение выглядит как компьютер, электроника, внутренний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829CDE1D-ED08-4169-9C36-BA7540DC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9" y="1238138"/>
            <a:ext cx="6546209" cy="49096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2F44F3A8-E1D0-4915-BD14-6994FE324C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7359697"/>
              </p:ext>
            </p:extLst>
          </p:nvPr>
        </p:nvGraphicFramePr>
        <p:xfrm>
          <a:off x="7484845" y="1482070"/>
          <a:ext cx="4410745" cy="389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756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79BDC-AA98-44A4-9981-DCE5B421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ТЕХНИЧЕСКАЯ РЕАЛИЗАЦИЯ</a:t>
            </a:r>
          </a:p>
        </p:txBody>
      </p:sp>
      <p:pic>
        <p:nvPicPr>
          <p:cNvPr id="6" name="Рисунок 5" descr="Изображение выглядит как стол, компьютер, внутренний, рабочий стол&#10;&#10;Автоматически созданное описание">
            <a:extLst>
              <a:ext uri="{FF2B5EF4-FFF2-40B4-BE49-F238E27FC236}">
                <a16:creationId xmlns:a16="http://schemas.microsoft.com/office/drawing/2014/main" id="{444D29E3-3EA8-477A-AB50-D34DB09C1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6" y="1279622"/>
            <a:ext cx="6588154" cy="49411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CB0AEE3B-C595-4CCC-808A-0875400903C4}"/>
              </a:ext>
            </a:extLst>
          </p:cNvPr>
          <p:cNvSpPr/>
          <p:nvPr/>
        </p:nvSpPr>
        <p:spPr>
          <a:xfrm rot="20546681">
            <a:off x="3794914" y="4412604"/>
            <a:ext cx="1908284" cy="34462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B4E75C42-D4AF-4E82-B1C8-02F44FC00771}"/>
              </a:ext>
            </a:extLst>
          </p:cNvPr>
          <p:cNvSpPr/>
          <p:nvPr/>
        </p:nvSpPr>
        <p:spPr>
          <a:xfrm rot="12286944">
            <a:off x="650656" y="4464217"/>
            <a:ext cx="1550797" cy="39686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943DA5-242C-44ED-8D6C-6A7C3785A16A}"/>
              </a:ext>
            </a:extLst>
          </p:cNvPr>
          <p:cNvSpPr txBox="1"/>
          <p:nvPr/>
        </p:nvSpPr>
        <p:spPr>
          <a:xfrm>
            <a:off x="2503078" y="4798504"/>
            <a:ext cx="1049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DS18b20</a:t>
            </a:r>
          </a:p>
        </p:txBody>
      </p:sp>
      <p:pic>
        <p:nvPicPr>
          <p:cNvPr id="11" name="Рисунок 10" descr="Изображение выглядит как внутренний, сидит, маленьк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AA5F3B49-6524-4471-8762-ACD055B59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575" y="1581098"/>
            <a:ext cx="3253622" cy="43381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190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1A3199C-3872-4316-89D1-C53C8227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3" y="333123"/>
            <a:ext cx="10040432" cy="399811"/>
          </a:xfrm>
        </p:spPr>
        <p:txBody>
          <a:bodyPr/>
          <a:lstStyle/>
          <a:p>
            <a:r>
              <a:rPr lang="ru-RU" sz="2700" dirty="0"/>
              <a:t>КОД ПРОГРАММЫ ДЛЯ </a:t>
            </a:r>
            <a:r>
              <a:rPr lang="en-GB" sz="2700" dirty="0"/>
              <a:t>ESP8266</a:t>
            </a:r>
            <a:endParaRPr lang="ru-RU" sz="27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70DADB-24B8-4387-8B10-021DCFFBB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29" t="8659" r="36366" b="13540"/>
          <a:stretch/>
        </p:blipFill>
        <p:spPr>
          <a:xfrm>
            <a:off x="329938" y="1084082"/>
            <a:ext cx="3341360" cy="533557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788BC0-A6DD-40C2-B9AE-862DFB798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55" t="8439" r="36539" b="13759"/>
          <a:stretch/>
        </p:blipFill>
        <p:spPr>
          <a:xfrm>
            <a:off x="3671298" y="1084082"/>
            <a:ext cx="3341360" cy="533557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14DF5C74-6931-49AB-860E-515C564947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769013"/>
              </p:ext>
            </p:extLst>
          </p:nvPr>
        </p:nvGraphicFramePr>
        <p:xfrm>
          <a:off x="2032000" y="2273417"/>
          <a:ext cx="5870429" cy="3864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8234C57A-5373-4E42-8D72-F321EDFD1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1696975"/>
              </p:ext>
            </p:extLst>
          </p:nvPr>
        </p:nvGraphicFramePr>
        <p:xfrm>
          <a:off x="7364784" y="1084081"/>
          <a:ext cx="4353886" cy="5077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6289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E66CA-B727-4F69-A09A-78BA897E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ПРОГРАММЫ ДЛЯ МОБИЛЬНОГО ПРИЛОЖЕНИЯ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211BC4-EF57-412E-93BA-D2673953F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9" t="7707" r="72546" b="10214"/>
          <a:stretch/>
        </p:blipFill>
        <p:spPr>
          <a:xfrm>
            <a:off x="83889" y="1031845"/>
            <a:ext cx="2634144" cy="562901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CB89F-2C98-4C78-8F4D-41B74CFB8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1" t="7829" r="64289" b="10091"/>
          <a:stretch/>
        </p:blipFill>
        <p:spPr>
          <a:xfrm>
            <a:off x="2748793" y="1031844"/>
            <a:ext cx="3305262" cy="562901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24BAC90-4A94-44E9-AC8A-E818FE33C4E2}"/>
              </a:ext>
            </a:extLst>
          </p:cNvPr>
          <p:cNvGrpSpPr/>
          <p:nvPr/>
        </p:nvGrpSpPr>
        <p:grpSpPr>
          <a:xfrm>
            <a:off x="7158443" y="1304415"/>
            <a:ext cx="4353886" cy="4844716"/>
            <a:chOff x="0" y="355399"/>
            <a:chExt cx="4353886" cy="4366616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5F195E4-7368-482E-BFA7-7ED9D4EECAC5}"/>
                </a:ext>
              </a:extLst>
            </p:cNvPr>
            <p:cNvSpPr/>
            <p:nvPr/>
          </p:nvSpPr>
          <p:spPr>
            <a:xfrm>
              <a:off x="0" y="355399"/>
              <a:ext cx="4353886" cy="436661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B0BC3-6A91-4978-9156-C8B5AF131786}"/>
                </a:ext>
              </a:extLst>
            </p:cNvPr>
            <p:cNvSpPr txBox="1"/>
            <p:nvPr/>
          </p:nvSpPr>
          <p:spPr>
            <a:xfrm>
              <a:off x="0" y="355399"/>
              <a:ext cx="4353886" cy="436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3600" kern="1200" dirty="0"/>
                <a:t>Эта программа мобильного приложения на системе </a:t>
              </a:r>
              <a:r>
                <a:rPr lang="en-GB" sz="3600" kern="1200" dirty="0"/>
                <a:t>Android</a:t>
              </a:r>
              <a:r>
                <a:rPr lang="ru-RU" sz="3600" kern="1200" dirty="0"/>
                <a:t>. Она принимает с базы данных информацию и выводит на экран телефона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74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F402ABF-C408-438A-9844-E461B012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3" y="333123"/>
            <a:ext cx="10040432" cy="399811"/>
          </a:xfrm>
        </p:spPr>
        <p:txBody>
          <a:bodyPr/>
          <a:lstStyle/>
          <a:p>
            <a:r>
              <a:rPr lang="ru-RU"/>
              <a:t>ВЫВОД ПОКАЗАТЕЛЕЙ В БАЗУ ДАННЫХ </a:t>
            </a:r>
            <a:r>
              <a:rPr lang="en-GB"/>
              <a:t>FIREBASE</a:t>
            </a:r>
            <a:endParaRPr lang="ru-RU"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9B21DA-EF08-4358-BDE0-A4D7D903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80" y="1562334"/>
            <a:ext cx="9571839" cy="3964374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106658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38B81-875D-402D-90B8-9E844D07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РЕАЛИЗАЦИИ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51DC8-CEBD-451F-9BB1-58A03266B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63" r="446" b="9632"/>
          <a:stretch/>
        </p:blipFill>
        <p:spPr>
          <a:xfrm>
            <a:off x="77592" y="2228267"/>
            <a:ext cx="4168640" cy="3572457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B668BF32-AE25-44B4-9955-3D50B8A36CD9}"/>
              </a:ext>
            </a:extLst>
          </p:cNvPr>
          <p:cNvSpPr/>
          <p:nvPr/>
        </p:nvSpPr>
        <p:spPr>
          <a:xfrm>
            <a:off x="4350476" y="3913162"/>
            <a:ext cx="820132" cy="399811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Firebase">
            <a:extLst>
              <a:ext uri="{FF2B5EF4-FFF2-40B4-BE49-F238E27FC236}">
                <a16:creationId xmlns:a16="http://schemas.microsoft.com/office/drawing/2014/main" id="{70801E7E-DF77-43A6-8EBB-DC326313E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852" y="3429000"/>
            <a:ext cx="3115559" cy="155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66CF09CB-1A89-41FC-8F58-B51A21168146}"/>
              </a:ext>
            </a:extLst>
          </p:cNvPr>
          <p:cNvSpPr/>
          <p:nvPr/>
        </p:nvSpPr>
        <p:spPr>
          <a:xfrm>
            <a:off x="8480719" y="4014495"/>
            <a:ext cx="820132" cy="399811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CD7D54-0DC2-4739-B734-A529DF8E5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742" y="1598295"/>
            <a:ext cx="2325852" cy="46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1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КОМПОНЕНТЫ СИСТЕМЫ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50" y="1360123"/>
            <a:ext cx="10400000" cy="1933333"/>
          </a:xfrm>
          <a:prstGeom prst="rect">
            <a:avLst/>
          </a:prstGeom>
        </p:spPr>
      </p:pic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831342FF-2869-4467-9291-3F50047A9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491610"/>
              </p:ext>
            </p:extLst>
          </p:nvPr>
        </p:nvGraphicFramePr>
        <p:xfrm>
          <a:off x="0" y="3504501"/>
          <a:ext cx="12192000" cy="19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175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B96C5-2F18-416F-98E3-8813D8B5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ЭНЕРГОПОТРЕБЛЕНИЕ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59F9D49B-8375-4261-A185-C9DB699D5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4227473"/>
              </p:ext>
            </p:extLst>
          </p:nvPr>
        </p:nvGraphicFramePr>
        <p:xfrm>
          <a:off x="3082757" y="1139854"/>
          <a:ext cx="8200435" cy="2289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A0A604F0-3428-4A0D-A71B-C402C76092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6662167"/>
              </p:ext>
            </p:extLst>
          </p:nvPr>
        </p:nvGraphicFramePr>
        <p:xfrm>
          <a:off x="3082757" y="3347557"/>
          <a:ext cx="8200435" cy="2289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FBE45333-418C-47BA-AE77-D86A8BB7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324376"/>
              </p:ext>
            </p:extLst>
          </p:nvPr>
        </p:nvGraphicFramePr>
        <p:xfrm>
          <a:off x="66647" y="1506155"/>
          <a:ext cx="2774892" cy="1213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24BDB021-4240-4A24-995E-022CFAC66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307623"/>
              </p:ext>
            </p:extLst>
          </p:nvPr>
        </p:nvGraphicFramePr>
        <p:xfrm>
          <a:off x="66647" y="3885132"/>
          <a:ext cx="2774892" cy="1213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8B873E-903C-4821-BD6C-8BB0436648D0}"/>
              </a:ext>
            </a:extLst>
          </p:cNvPr>
          <p:cNvSpPr txBox="1"/>
          <p:nvPr/>
        </p:nvSpPr>
        <p:spPr>
          <a:xfrm>
            <a:off x="545869" y="5574114"/>
            <a:ext cx="3372375" cy="12003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Устройство может работать непрерывно около 50 часов на источнике питания объемом 1000 </a:t>
            </a:r>
            <a:r>
              <a:rPr lang="ru-RU" dirty="0" err="1">
                <a:solidFill>
                  <a:schemeClr val="bg1"/>
                </a:solidFill>
              </a:rPr>
              <a:t>мАч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39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СТОИМОСТЬ КОМПЛЕКТУЮЩИХ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4"/>
          <a:stretch/>
        </p:blipFill>
        <p:spPr>
          <a:xfrm>
            <a:off x="8368755" y="2064278"/>
            <a:ext cx="2971800" cy="2950845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C3C5768-356E-4BBC-972A-55EBE47A69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28739"/>
              </p:ext>
            </p:extLst>
          </p:nvPr>
        </p:nvGraphicFramePr>
        <p:xfrm>
          <a:off x="304531" y="1434517"/>
          <a:ext cx="7128115" cy="4847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32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D3EA0-C9E0-4AC1-8AF1-19541878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905E5FC-4E1C-40FF-8F2F-E03338AD9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654272"/>
              </p:ext>
            </p:extLst>
          </p:nvPr>
        </p:nvGraphicFramePr>
        <p:xfrm>
          <a:off x="545868" y="1153344"/>
          <a:ext cx="1061148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346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4E061-E006-4953-AE6A-9E38761B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F5890B6-61AC-4623-A61A-F6B583299B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7441707"/>
              </p:ext>
            </p:extLst>
          </p:nvPr>
        </p:nvGraphicFramePr>
        <p:xfrm>
          <a:off x="-287264" y="1454824"/>
          <a:ext cx="12192000" cy="4915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4408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2DA49-5BD1-4BE2-8C96-B268985A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2050" name="Picture 2" descr="КАРТИНКИ + КОД | Записи в рубрике КАРТИНКИ + КОД | Дневник mASKa ...">
            <a:extLst>
              <a:ext uri="{FF2B5EF4-FFF2-40B4-BE49-F238E27FC236}">
                <a16:creationId xmlns:a16="http://schemas.microsoft.com/office/drawing/2014/main" id="{DADF5C15-5828-4C0D-9581-6386B2DEBD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01423"/>
            <a:ext cx="571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14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DCEE9-699F-409E-B8C0-431A9C68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2052" name="Picture 4" descr="Буронабивные сваи и грунты: устройство свай в вечномерзлых грунтах ...">
            <a:extLst>
              <a:ext uri="{FF2B5EF4-FFF2-40B4-BE49-F238E27FC236}">
                <a16:creationId xmlns:a16="http://schemas.microsoft.com/office/drawing/2014/main" id="{D01E9B17-3D4A-4109-A81F-D9EE5E32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39" y="1519533"/>
            <a:ext cx="6354963" cy="41836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9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СУТЬ ИДЕИ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EE2F0494-DD97-408D-9C5F-E3369D7AE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3408768"/>
              </p:ext>
            </p:extLst>
          </p:nvPr>
        </p:nvGraphicFramePr>
        <p:xfrm>
          <a:off x="0" y="1325461"/>
          <a:ext cx="12192000" cy="4915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A1805-DCCB-4D71-B121-CD943241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ПРОЕКТА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CE6248BA-2DF4-4245-AE35-14FF885DB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8146250"/>
              </p:ext>
            </p:extLst>
          </p:nvPr>
        </p:nvGraphicFramePr>
        <p:xfrm>
          <a:off x="545869" y="1149292"/>
          <a:ext cx="11416832" cy="5142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10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8031F-DA7C-4D02-9E1B-A77AC1FA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11533AE0-6349-4273-A00F-2F2436613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670038"/>
              </p:ext>
            </p:extLst>
          </p:nvPr>
        </p:nvGraphicFramePr>
        <p:xfrm>
          <a:off x="471007" y="2481042"/>
          <a:ext cx="5996468" cy="4234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864EC78-C837-4B97-A033-8ECA1C548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357018"/>
              </p:ext>
            </p:extLst>
          </p:nvPr>
        </p:nvGraphicFramePr>
        <p:xfrm>
          <a:off x="5481157" y="544976"/>
          <a:ext cx="5996468" cy="4234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86814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ОБЗОР АНАЛОГОВ</a:t>
            </a:r>
            <a:endParaRPr lang="ru-RU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19068AAD-3EEE-43F7-9455-4F1BF1D658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301448"/>
              </p:ext>
            </p:extLst>
          </p:nvPr>
        </p:nvGraphicFramePr>
        <p:xfrm>
          <a:off x="5621872" y="1010052"/>
          <a:ext cx="6452074" cy="1468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F7BB309-198B-4F9E-B370-919E5FD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5" y="1933017"/>
            <a:ext cx="4310641" cy="32329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57602-630C-4CC3-9776-104DCDAF5856}"/>
              </a:ext>
            </a:extLst>
          </p:cNvPr>
          <p:cNvSpPr txBox="1"/>
          <p:nvPr/>
        </p:nvSpPr>
        <p:spPr>
          <a:xfrm>
            <a:off x="1461331" y="5409488"/>
            <a:ext cx="3384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Термокоса</a:t>
            </a:r>
            <a:r>
              <a:rPr lang="ru-RU" dirty="0"/>
              <a:t> ТК-10/15 с измерительным прибором ЭТЦ-0.1/10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323F2228-6912-4BF5-8DF8-968884717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981594"/>
              </p:ext>
            </p:extLst>
          </p:nvPr>
        </p:nvGraphicFramePr>
        <p:xfrm>
          <a:off x="5621872" y="2625754"/>
          <a:ext cx="6086505" cy="3707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17074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2A6B7-4253-487A-A3BB-346A08B8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80" y="4291033"/>
            <a:ext cx="10071536" cy="9297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4000" dirty="0">
                <a:solidFill>
                  <a:schemeClr val="tx1"/>
                </a:solidFill>
                <a:latin typeface="+mj-lt"/>
              </a:rPr>
              <a:t>СХЕМА ПОДКЛЮЧЕНИЯ ТЕРМОДАТЧИКОВ </a:t>
            </a:r>
            <a:r>
              <a:rPr lang="en-GB" sz="4000" dirty="0">
                <a:solidFill>
                  <a:schemeClr val="tx1"/>
                </a:solidFill>
                <a:latin typeface="+mj-lt"/>
              </a:rPr>
              <a:t>DS18B20 </a:t>
            </a:r>
            <a:r>
              <a:rPr lang="ru-RU" sz="4000" dirty="0">
                <a:solidFill>
                  <a:schemeClr val="tx1"/>
                </a:solidFill>
                <a:latin typeface="+mj-lt"/>
              </a:rPr>
              <a:t>К </a:t>
            </a:r>
            <a:r>
              <a:rPr lang="en-GB" sz="4000" dirty="0">
                <a:solidFill>
                  <a:schemeClr val="tx1"/>
                </a:solidFill>
                <a:latin typeface="+mj-lt"/>
              </a:rPr>
              <a:t>ESP8266 NODE MCU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7B5E3F-C924-4BFD-B15D-AF8A6CDF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96" y="614173"/>
            <a:ext cx="7229820" cy="30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16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A196D-4557-4131-8E52-4B6F2B26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ЧЕГО НАЧИНАЛОСЬ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50BC4-3D4A-4AF5-9BAA-1B2AC3E9D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54" t="35719" r="12408" b="40306"/>
          <a:stretch/>
        </p:blipFill>
        <p:spPr>
          <a:xfrm>
            <a:off x="672264" y="1652000"/>
            <a:ext cx="5549063" cy="2483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57623-880D-4C3E-B42C-CC46948E3CEE}"/>
              </a:ext>
            </a:extLst>
          </p:cNvPr>
          <p:cNvSpPr txBox="1"/>
          <p:nvPr/>
        </p:nvSpPr>
        <p:spPr>
          <a:xfrm>
            <a:off x="1778668" y="4382129"/>
            <a:ext cx="571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Схема </a:t>
            </a:r>
            <a:r>
              <a:rPr lang="en-US" dirty="0"/>
              <a:t>USB-UART PL2303HX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31B96F-22C2-436B-8993-B6C1E1E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37" y="1016570"/>
            <a:ext cx="4030456" cy="420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95482-CB98-4164-ADE2-83D2C7E59024}"/>
              </a:ext>
            </a:extLst>
          </p:cNvPr>
          <p:cNvSpPr txBox="1"/>
          <p:nvPr/>
        </p:nvSpPr>
        <p:spPr>
          <a:xfrm>
            <a:off x="7597775" y="5363354"/>
            <a:ext cx="334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Пользовательский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17627647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470</TotalTime>
  <Words>359</Words>
  <Application>Microsoft Office PowerPoint</Application>
  <PresentationFormat>Широкоэкранный</PresentationFormat>
  <Paragraphs>76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ТЕРМОКОСА</vt:lpstr>
      <vt:lpstr>АКТУАЛЬНОСТЬ</vt:lpstr>
      <vt:lpstr>АКТУАЛЬНОСТЬ</vt:lpstr>
      <vt:lpstr>СУТЬ ИДЕИ</vt:lpstr>
      <vt:lpstr>ЗАДАЧИ ПРОЕКТА</vt:lpstr>
      <vt:lpstr>ЦЕЛЕВАЯ АУДИТОРИЯ</vt:lpstr>
      <vt:lpstr>ОБЗОР АНАЛОГОВ</vt:lpstr>
      <vt:lpstr>СХЕМА ПОДКЛЮЧЕНИЯ ТЕРМОДАТЧИКОВ DS18B20 К ESP8266 NODE MCU</vt:lpstr>
      <vt:lpstr>С ЧЕГО НАЧИНАЛОСЬ</vt:lpstr>
      <vt:lpstr>Презентация PowerPoint</vt:lpstr>
      <vt:lpstr>ТЕХНИЧЕСКАЯ РЕАЛИЗАЦИЯ</vt:lpstr>
      <vt:lpstr>КОД ПРОГРАММЫ ДЛЯ ESP8266</vt:lpstr>
      <vt:lpstr>КОД ПРОГРАММЫ ДЛЯ МОБИЛЬНОГО ПРИЛОЖЕНИЯ</vt:lpstr>
      <vt:lpstr>ВЫВОД ПОКАЗАТЕЛЕЙ В БАЗУ ДАННЫХ FIREBASE</vt:lpstr>
      <vt:lpstr>ДЕТАЛИ РЕАЛИЗАЦИИ</vt:lpstr>
      <vt:lpstr>КОМПОНЕНТЫ СИСТЕМЫ</vt:lpstr>
      <vt:lpstr>ЭНЕРГОПОТРЕБЛЕНИЕ</vt:lpstr>
      <vt:lpstr>СТОИМОСТЬ КОМПЛЕКТУЮЩИХ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Термокоса</dc:title>
  <dc:creator>Никита Феофанов</dc:creator>
  <cp:lastModifiedBy>Никита Феофанов</cp:lastModifiedBy>
  <cp:revision>37</cp:revision>
  <dcterms:created xsi:type="dcterms:W3CDTF">2020-07-02T10:01:28Z</dcterms:created>
  <dcterms:modified xsi:type="dcterms:W3CDTF">2020-10-05T15:20:16Z</dcterms:modified>
</cp:coreProperties>
</file>